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6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60"/>
  </p:normalViewPr>
  <p:slideViewPr>
    <p:cSldViewPr>
      <p:cViewPr varScale="1">
        <p:scale>
          <a:sx n="71" d="100"/>
          <a:sy n="71" d="100"/>
        </p:scale>
        <p:origin x="787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ne Reniers" userId="73d9bfcec14c673c" providerId="LiveId" clId="{9E31EE14-5154-40A7-855B-14F6A829482D}"/>
    <pc:docChg chg="custSel modSld">
      <pc:chgData name="Jarne Reniers" userId="73d9bfcec14c673c" providerId="LiveId" clId="{9E31EE14-5154-40A7-855B-14F6A829482D}" dt="2024-09-29T19:07:03.721" v="15" actId="5793"/>
      <pc:docMkLst>
        <pc:docMk/>
      </pc:docMkLst>
      <pc:sldChg chg="addSp delSp modSp mod setBg setFolMasterObjs">
        <pc:chgData name="Jarne Reniers" userId="73d9bfcec14c673c" providerId="LiveId" clId="{9E31EE14-5154-40A7-855B-14F6A829482D}" dt="2024-09-29T19:07:03.721" v="15" actId="5793"/>
        <pc:sldMkLst>
          <pc:docMk/>
          <pc:sldMk cId="0" sldId="257"/>
        </pc:sldMkLst>
        <pc:spChg chg="mod">
          <ac:chgData name="Jarne Reniers" userId="73d9bfcec14c673c" providerId="LiveId" clId="{9E31EE14-5154-40A7-855B-14F6A829482D}" dt="2024-09-29T19:07:03.721" v="15" actId="5793"/>
          <ac:spMkLst>
            <pc:docMk/>
            <pc:sldMk cId="0" sldId="257"/>
            <ac:spMk id="5" creationId="{00000000-0000-0000-0000-000000000000}"/>
          </ac:spMkLst>
        </pc:spChg>
        <pc:spChg chg="del">
          <ac:chgData name="Jarne Reniers" userId="73d9bfcec14c673c" providerId="LiveId" clId="{9E31EE14-5154-40A7-855B-14F6A829482D}" dt="2024-09-29T19:05:24.333" v="1" actId="478"/>
          <ac:spMkLst>
            <pc:docMk/>
            <pc:sldMk cId="0" sldId="257"/>
            <ac:spMk id="9" creationId="{68B9FDCB-95E6-B407-D733-E3B3FC385D76}"/>
          </ac:spMkLst>
        </pc:spChg>
        <pc:spChg chg="add">
          <ac:chgData name="Jarne Reniers" userId="73d9bfcec14c673c" providerId="LiveId" clId="{9E31EE14-5154-40A7-855B-14F6A829482D}" dt="2024-09-29T19:07:00.169" v="14" actId="26606"/>
          <ac:spMkLst>
            <pc:docMk/>
            <pc:sldMk cId="0" sldId="257"/>
            <ac:spMk id="13" creationId="{AD96FDFD-4E42-4A06-B8B5-768A1DB9C2A9}"/>
          </ac:spMkLst>
        </pc:spChg>
        <pc:picChg chg="add mod">
          <ac:chgData name="Jarne Reniers" userId="73d9bfcec14c673c" providerId="LiveId" clId="{9E31EE14-5154-40A7-855B-14F6A829482D}" dt="2024-09-29T19:07:00.169" v="14" actId="26606"/>
          <ac:picMkLst>
            <pc:docMk/>
            <pc:sldMk cId="0" sldId="257"/>
            <ac:picMk id="3" creationId="{F0633EB7-9FAF-08E7-C77F-4D120070889F}"/>
          </ac:picMkLst>
        </pc:picChg>
        <pc:picChg chg="add mod">
          <ac:chgData name="Jarne Reniers" userId="73d9bfcec14c673c" providerId="LiveId" clId="{9E31EE14-5154-40A7-855B-14F6A829482D}" dt="2024-09-29T19:07:00.169" v="14" actId="26606"/>
          <ac:picMkLst>
            <pc:docMk/>
            <pc:sldMk cId="0" sldId="257"/>
            <ac:picMk id="6" creationId="{54FEABE5-1F36-849A-3BC6-0CAC87F45439}"/>
          </ac:picMkLst>
        </pc:picChg>
        <pc:picChg chg="add mod">
          <ac:chgData name="Jarne Reniers" userId="73d9bfcec14c673c" providerId="LiveId" clId="{9E31EE14-5154-40A7-855B-14F6A829482D}" dt="2024-09-29T19:07:00.169" v="14" actId="26606"/>
          <ac:picMkLst>
            <pc:docMk/>
            <pc:sldMk cId="0" sldId="257"/>
            <ac:picMk id="8" creationId="{421FD417-5FC3-8A34-611E-F854D3D753BC}"/>
          </ac:picMkLst>
        </pc:picChg>
      </pc:sldChg>
      <pc:sldChg chg="modSp mod">
        <pc:chgData name="Jarne Reniers" userId="73d9bfcec14c673c" providerId="LiveId" clId="{9E31EE14-5154-40A7-855B-14F6A829482D}" dt="2024-09-27T19:27:31.904" v="0" actId="1076"/>
        <pc:sldMkLst>
          <pc:docMk/>
          <pc:sldMk cId="0" sldId="260"/>
        </pc:sldMkLst>
        <pc:grpChg chg="mod">
          <ac:chgData name="Jarne Reniers" userId="73d9bfcec14c673c" providerId="LiveId" clId="{9E31EE14-5154-40A7-855B-14F6A829482D}" dt="2024-09-27T19:27:31.904" v="0" actId="1076"/>
          <ac:grpSpMkLst>
            <pc:docMk/>
            <pc:sldMk cId="0" sldId="260"/>
            <ac:grpSpMk id="7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50000" y="3000137"/>
            <a:ext cx="3028950" cy="1397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1242" y="1275011"/>
            <a:ext cx="9450915" cy="15041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tagram.com/sco" TargetMode="External"/><Relationship Id="rId2" Type="http://schemas.openxmlformats.org/officeDocument/2006/relationships/hyperlink" Target="http://www.facebook.com/b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groepsploeg@bergrakkers.be" TargetMode="External"/><Relationship Id="rId2" Type="http://schemas.openxmlformats.org/officeDocument/2006/relationships/hyperlink" Target="mailto:kapoenen@bergrakkers.b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750"/>
              </a:spcBef>
            </a:pPr>
            <a:r>
              <a:rPr sz="4700" spc="-40" dirty="0"/>
              <a:t>Infomoment </a:t>
            </a:r>
            <a:r>
              <a:rPr sz="4700" spc="-10" dirty="0"/>
              <a:t>kapoenen</a:t>
            </a:r>
            <a:endParaRPr sz="4700"/>
          </a:p>
        </p:txBody>
      </p:sp>
      <p:sp>
        <p:nvSpPr>
          <p:cNvPr id="3" name="object 3"/>
          <p:cNvSpPr txBox="1"/>
          <p:nvPr/>
        </p:nvSpPr>
        <p:spPr>
          <a:xfrm>
            <a:off x="849905" y="4818360"/>
            <a:ext cx="20612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Scouts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Bergrakkers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62000" y="4609980"/>
            <a:ext cx="3086100" cy="80010"/>
            <a:chOff x="762000" y="4609980"/>
            <a:chExt cx="3086100" cy="80010"/>
          </a:xfrm>
        </p:grpSpPr>
        <p:sp>
          <p:nvSpPr>
            <p:cNvPr id="5" name="object 5"/>
            <p:cNvSpPr/>
            <p:nvPr/>
          </p:nvSpPr>
          <p:spPr>
            <a:xfrm>
              <a:off x="780288" y="4631408"/>
              <a:ext cx="3048000" cy="37465"/>
            </a:xfrm>
            <a:custGeom>
              <a:avLst/>
              <a:gdLst/>
              <a:ahLst/>
              <a:cxnLst/>
              <a:rect l="l" t="t" r="r" b="b"/>
              <a:pathLst>
                <a:path w="3048000" h="37464">
                  <a:moveTo>
                    <a:pt x="2047161" y="37011"/>
                  </a:moveTo>
                  <a:lnTo>
                    <a:pt x="2003156" y="36365"/>
                  </a:lnTo>
                  <a:lnTo>
                    <a:pt x="1962428" y="34242"/>
                  </a:lnTo>
                  <a:lnTo>
                    <a:pt x="1924716" y="30354"/>
                  </a:lnTo>
                  <a:lnTo>
                    <a:pt x="1889760" y="24411"/>
                  </a:lnTo>
                  <a:lnTo>
                    <a:pt x="1858226" y="19551"/>
                  </a:lnTo>
                  <a:lnTo>
                    <a:pt x="1824432" y="16897"/>
                  </a:lnTo>
                  <a:lnTo>
                    <a:pt x="1788152" y="16053"/>
                  </a:lnTo>
                  <a:lnTo>
                    <a:pt x="1749156" y="16622"/>
                  </a:lnTo>
                  <a:lnTo>
                    <a:pt x="1707219" y="18207"/>
                  </a:lnTo>
                  <a:lnTo>
                    <a:pt x="1613608" y="22837"/>
                  </a:lnTo>
                  <a:lnTo>
                    <a:pt x="1561479" y="25088"/>
                  </a:lnTo>
                  <a:lnTo>
                    <a:pt x="1505497" y="26768"/>
                  </a:lnTo>
                  <a:lnTo>
                    <a:pt x="1445436" y="27480"/>
                  </a:lnTo>
                  <a:lnTo>
                    <a:pt x="1381067" y="26827"/>
                  </a:lnTo>
                  <a:lnTo>
                    <a:pt x="1312164" y="24411"/>
                  </a:lnTo>
                  <a:lnTo>
                    <a:pt x="1247680" y="21664"/>
                  </a:lnTo>
                  <a:lnTo>
                    <a:pt x="1186292" y="19695"/>
                  </a:lnTo>
                  <a:lnTo>
                    <a:pt x="1127744" y="18418"/>
                  </a:lnTo>
                  <a:lnTo>
                    <a:pt x="1071775" y="17743"/>
                  </a:lnTo>
                  <a:lnTo>
                    <a:pt x="1018129" y="17585"/>
                  </a:lnTo>
                  <a:lnTo>
                    <a:pt x="966548" y="17856"/>
                  </a:lnTo>
                  <a:lnTo>
                    <a:pt x="916773" y="18468"/>
                  </a:lnTo>
                  <a:lnTo>
                    <a:pt x="868546" y="19333"/>
                  </a:lnTo>
                  <a:lnTo>
                    <a:pt x="685960" y="23587"/>
                  </a:lnTo>
                  <a:lnTo>
                    <a:pt x="551279" y="25784"/>
                  </a:lnTo>
                  <a:lnTo>
                    <a:pt x="457691" y="26958"/>
                  </a:lnTo>
                  <a:lnTo>
                    <a:pt x="361040" y="27732"/>
                  </a:lnTo>
                  <a:lnTo>
                    <a:pt x="261526" y="27907"/>
                  </a:lnTo>
                  <a:lnTo>
                    <a:pt x="210758" y="27707"/>
                  </a:lnTo>
                  <a:lnTo>
                    <a:pt x="159348" y="27283"/>
                  </a:lnTo>
                  <a:lnTo>
                    <a:pt x="107323" y="26609"/>
                  </a:lnTo>
                  <a:lnTo>
                    <a:pt x="54706" y="25660"/>
                  </a:lnTo>
                  <a:lnTo>
                    <a:pt x="1523" y="24411"/>
                  </a:lnTo>
                  <a:lnTo>
                    <a:pt x="1523" y="21363"/>
                  </a:lnTo>
                  <a:lnTo>
                    <a:pt x="0" y="12219"/>
                  </a:lnTo>
                  <a:lnTo>
                    <a:pt x="48343" y="5839"/>
                  </a:lnTo>
                  <a:lnTo>
                    <a:pt x="92991" y="3297"/>
                  </a:lnTo>
                  <a:lnTo>
                    <a:pt x="136396" y="1504"/>
                  </a:lnTo>
                  <a:lnTo>
                    <a:pt x="179485" y="419"/>
                  </a:lnTo>
                  <a:lnTo>
                    <a:pt x="223185" y="0"/>
                  </a:lnTo>
                  <a:lnTo>
                    <a:pt x="268424" y="206"/>
                  </a:lnTo>
                  <a:lnTo>
                    <a:pt x="316129" y="996"/>
                  </a:lnTo>
                  <a:lnTo>
                    <a:pt x="367229" y="2328"/>
                  </a:lnTo>
                  <a:lnTo>
                    <a:pt x="422649" y="4163"/>
                  </a:lnTo>
                  <a:lnTo>
                    <a:pt x="550163" y="9171"/>
                  </a:lnTo>
                  <a:lnTo>
                    <a:pt x="607580" y="11044"/>
                  </a:lnTo>
                  <a:lnTo>
                    <a:pt x="662025" y="12467"/>
                  </a:lnTo>
                  <a:lnTo>
                    <a:pt x="714044" y="13479"/>
                  </a:lnTo>
                  <a:lnTo>
                    <a:pt x="764181" y="14115"/>
                  </a:lnTo>
                  <a:lnTo>
                    <a:pt x="812982" y="14415"/>
                  </a:lnTo>
                  <a:lnTo>
                    <a:pt x="860993" y="14415"/>
                  </a:lnTo>
                  <a:lnTo>
                    <a:pt x="908758" y="14153"/>
                  </a:lnTo>
                  <a:lnTo>
                    <a:pt x="1005732" y="12992"/>
                  </a:lnTo>
                  <a:lnTo>
                    <a:pt x="1220724" y="9171"/>
                  </a:lnTo>
                  <a:lnTo>
                    <a:pt x="1476756" y="3685"/>
                  </a:lnTo>
                  <a:lnTo>
                    <a:pt x="1527619" y="2884"/>
                  </a:lnTo>
                  <a:lnTo>
                    <a:pt x="1574596" y="2587"/>
                  </a:lnTo>
                  <a:lnTo>
                    <a:pt x="1618373" y="2930"/>
                  </a:lnTo>
                  <a:lnTo>
                    <a:pt x="1659636" y="4050"/>
                  </a:lnTo>
                  <a:lnTo>
                    <a:pt x="1699069" y="6085"/>
                  </a:lnTo>
                  <a:lnTo>
                    <a:pt x="1737360" y="9171"/>
                  </a:lnTo>
                  <a:lnTo>
                    <a:pt x="1778861" y="11969"/>
                  </a:lnTo>
                  <a:lnTo>
                    <a:pt x="1825776" y="13267"/>
                  </a:lnTo>
                  <a:lnTo>
                    <a:pt x="1876934" y="13396"/>
                  </a:lnTo>
                  <a:lnTo>
                    <a:pt x="1931164" y="12682"/>
                  </a:lnTo>
                  <a:lnTo>
                    <a:pt x="2100584" y="8787"/>
                  </a:lnTo>
                  <a:lnTo>
                    <a:pt x="2155399" y="8001"/>
                  </a:lnTo>
                  <a:lnTo>
                    <a:pt x="2207434" y="8019"/>
                  </a:lnTo>
                  <a:lnTo>
                    <a:pt x="2255519" y="9171"/>
                  </a:lnTo>
                  <a:lnTo>
                    <a:pt x="2285616" y="10058"/>
                  </a:lnTo>
                  <a:lnTo>
                    <a:pt x="2318200" y="10484"/>
                  </a:lnTo>
                  <a:lnTo>
                    <a:pt x="2353293" y="10520"/>
                  </a:lnTo>
                  <a:lnTo>
                    <a:pt x="2390917" y="10243"/>
                  </a:lnTo>
                  <a:lnTo>
                    <a:pt x="2617795" y="6710"/>
                  </a:lnTo>
                  <a:lnTo>
                    <a:pt x="2671077" y="6090"/>
                  </a:lnTo>
                  <a:lnTo>
                    <a:pt x="2727048" y="5672"/>
                  </a:lnTo>
                  <a:lnTo>
                    <a:pt x="2785729" y="5528"/>
                  </a:lnTo>
                  <a:lnTo>
                    <a:pt x="2847142" y="5732"/>
                  </a:lnTo>
                  <a:lnTo>
                    <a:pt x="2911310" y="6358"/>
                  </a:lnTo>
                  <a:lnTo>
                    <a:pt x="2978255" y="7480"/>
                  </a:lnTo>
                  <a:lnTo>
                    <a:pt x="3047999" y="9171"/>
                  </a:lnTo>
                  <a:lnTo>
                    <a:pt x="3047999" y="24411"/>
                  </a:lnTo>
                  <a:lnTo>
                    <a:pt x="3011359" y="24995"/>
                  </a:lnTo>
                  <a:lnTo>
                    <a:pt x="2972672" y="25153"/>
                  </a:lnTo>
                  <a:lnTo>
                    <a:pt x="2931553" y="24988"/>
                  </a:lnTo>
                  <a:lnTo>
                    <a:pt x="2735061" y="23161"/>
                  </a:lnTo>
                  <a:lnTo>
                    <a:pt x="2676011" y="22927"/>
                  </a:lnTo>
                  <a:lnTo>
                    <a:pt x="2612220" y="22989"/>
                  </a:lnTo>
                  <a:lnTo>
                    <a:pt x="2543305" y="23449"/>
                  </a:lnTo>
                  <a:lnTo>
                    <a:pt x="2468880" y="24411"/>
                  </a:lnTo>
                  <a:lnTo>
                    <a:pt x="2394626" y="26025"/>
                  </a:lnTo>
                  <a:lnTo>
                    <a:pt x="2325477" y="28183"/>
                  </a:lnTo>
                  <a:lnTo>
                    <a:pt x="2146046" y="35025"/>
                  </a:lnTo>
                  <a:lnTo>
                    <a:pt x="2094704" y="36468"/>
                  </a:lnTo>
                  <a:lnTo>
                    <a:pt x="2047161" y="37011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1811" y="4629792"/>
              <a:ext cx="3046730" cy="40640"/>
            </a:xfrm>
            <a:custGeom>
              <a:avLst/>
              <a:gdLst/>
              <a:ahLst/>
              <a:cxnLst/>
              <a:rect l="l" t="t" r="r" b="b"/>
              <a:pathLst>
                <a:path w="3046729" h="40639">
                  <a:moveTo>
                    <a:pt x="0" y="10788"/>
                  </a:moveTo>
                  <a:lnTo>
                    <a:pt x="49946" y="8343"/>
                  </a:lnTo>
                  <a:lnTo>
                    <a:pt x="101247" y="7613"/>
                  </a:lnTo>
                  <a:lnTo>
                    <a:pt x="153542" y="8216"/>
                  </a:lnTo>
                  <a:lnTo>
                    <a:pt x="206473" y="9772"/>
                  </a:lnTo>
                  <a:lnTo>
                    <a:pt x="259679" y="11899"/>
                  </a:lnTo>
                  <a:lnTo>
                    <a:pt x="312800" y="14217"/>
                  </a:lnTo>
                  <a:lnTo>
                    <a:pt x="365477" y="16344"/>
                  </a:lnTo>
                  <a:lnTo>
                    <a:pt x="417350" y="17900"/>
                  </a:lnTo>
                  <a:lnTo>
                    <a:pt x="468058" y="18503"/>
                  </a:lnTo>
                  <a:lnTo>
                    <a:pt x="517242" y="17773"/>
                  </a:lnTo>
                  <a:lnTo>
                    <a:pt x="564543" y="15328"/>
                  </a:lnTo>
                  <a:lnTo>
                    <a:pt x="609600" y="10788"/>
                  </a:lnTo>
                  <a:lnTo>
                    <a:pt x="654027" y="6073"/>
                  </a:lnTo>
                  <a:lnTo>
                    <a:pt x="699593" y="3803"/>
                  </a:lnTo>
                  <a:lnTo>
                    <a:pt x="746164" y="3501"/>
                  </a:lnTo>
                  <a:lnTo>
                    <a:pt x="793608" y="4692"/>
                  </a:lnTo>
                  <a:lnTo>
                    <a:pt x="841793" y="6898"/>
                  </a:lnTo>
                  <a:lnTo>
                    <a:pt x="890587" y="9645"/>
                  </a:lnTo>
                  <a:lnTo>
                    <a:pt x="939857" y="12454"/>
                  </a:lnTo>
                  <a:lnTo>
                    <a:pt x="989471" y="14852"/>
                  </a:lnTo>
                  <a:lnTo>
                    <a:pt x="1039296" y="16360"/>
                  </a:lnTo>
                  <a:lnTo>
                    <a:pt x="1089201" y="16503"/>
                  </a:lnTo>
                  <a:lnTo>
                    <a:pt x="1139053" y="14804"/>
                  </a:lnTo>
                  <a:lnTo>
                    <a:pt x="1188720" y="10788"/>
                  </a:lnTo>
                  <a:lnTo>
                    <a:pt x="1238123" y="6422"/>
                  </a:lnTo>
                  <a:lnTo>
                    <a:pt x="1287914" y="4438"/>
                  </a:lnTo>
                  <a:lnTo>
                    <a:pt x="1337905" y="4358"/>
                  </a:lnTo>
                  <a:lnTo>
                    <a:pt x="1387912" y="5708"/>
                  </a:lnTo>
                  <a:lnTo>
                    <a:pt x="1437750" y="8009"/>
                  </a:lnTo>
                  <a:lnTo>
                    <a:pt x="1487233" y="10788"/>
                  </a:lnTo>
                  <a:lnTo>
                    <a:pt x="1536177" y="13566"/>
                  </a:lnTo>
                  <a:lnTo>
                    <a:pt x="1584395" y="15868"/>
                  </a:lnTo>
                  <a:lnTo>
                    <a:pt x="1631703" y="17217"/>
                  </a:lnTo>
                  <a:lnTo>
                    <a:pt x="1677916" y="17138"/>
                  </a:lnTo>
                  <a:lnTo>
                    <a:pt x="1722849" y="15153"/>
                  </a:lnTo>
                  <a:lnTo>
                    <a:pt x="1766316" y="10788"/>
                  </a:lnTo>
                  <a:lnTo>
                    <a:pt x="1806052" y="5993"/>
                  </a:lnTo>
                  <a:lnTo>
                    <a:pt x="1846084" y="2730"/>
                  </a:lnTo>
                  <a:lnTo>
                    <a:pt x="1886869" y="799"/>
                  </a:lnTo>
                  <a:lnTo>
                    <a:pt x="1928865" y="0"/>
                  </a:lnTo>
                  <a:lnTo>
                    <a:pt x="1972531" y="133"/>
                  </a:lnTo>
                  <a:lnTo>
                    <a:pt x="2018323" y="998"/>
                  </a:lnTo>
                  <a:lnTo>
                    <a:pt x="2066700" y="2397"/>
                  </a:lnTo>
                  <a:lnTo>
                    <a:pt x="2118119" y="4128"/>
                  </a:lnTo>
                  <a:lnTo>
                    <a:pt x="2173038" y="5993"/>
                  </a:lnTo>
                  <a:lnTo>
                    <a:pt x="2231916" y="7791"/>
                  </a:lnTo>
                  <a:lnTo>
                    <a:pt x="2295209" y="9322"/>
                  </a:lnTo>
                  <a:lnTo>
                    <a:pt x="2363377" y="10388"/>
                  </a:lnTo>
                  <a:lnTo>
                    <a:pt x="2436875" y="10788"/>
                  </a:lnTo>
                  <a:lnTo>
                    <a:pt x="2515518" y="10526"/>
                  </a:lnTo>
                  <a:lnTo>
                    <a:pt x="2585959" y="9835"/>
                  </a:lnTo>
                  <a:lnTo>
                    <a:pt x="2649140" y="8859"/>
                  </a:lnTo>
                  <a:lnTo>
                    <a:pt x="2706003" y="7740"/>
                  </a:lnTo>
                  <a:lnTo>
                    <a:pt x="2757489" y="6620"/>
                  </a:lnTo>
                  <a:lnTo>
                    <a:pt x="2804540" y="5644"/>
                  </a:lnTo>
                  <a:lnTo>
                    <a:pt x="2848100" y="4953"/>
                  </a:lnTo>
                  <a:lnTo>
                    <a:pt x="2889108" y="4692"/>
                  </a:lnTo>
                  <a:lnTo>
                    <a:pt x="2928508" y="5001"/>
                  </a:lnTo>
                  <a:lnTo>
                    <a:pt x="2967242" y="6025"/>
                  </a:lnTo>
                  <a:lnTo>
                    <a:pt x="3006250" y="7906"/>
                  </a:lnTo>
                  <a:lnTo>
                    <a:pt x="3046475" y="10788"/>
                  </a:lnTo>
                  <a:lnTo>
                    <a:pt x="3046475" y="16884"/>
                  </a:lnTo>
                  <a:lnTo>
                    <a:pt x="3046475" y="18408"/>
                  </a:lnTo>
                  <a:lnTo>
                    <a:pt x="3046475" y="26028"/>
                  </a:lnTo>
                  <a:lnTo>
                    <a:pt x="2993095" y="27890"/>
                  </a:lnTo>
                  <a:lnTo>
                    <a:pt x="2938455" y="28356"/>
                  </a:lnTo>
                  <a:lnTo>
                    <a:pt x="2883074" y="27742"/>
                  </a:lnTo>
                  <a:lnTo>
                    <a:pt x="2827471" y="26366"/>
                  </a:lnTo>
                  <a:lnTo>
                    <a:pt x="2772164" y="24546"/>
                  </a:lnTo>
                  <a:lnTo>
                    <a:pt x="2717673" y="22599"/>
                  </a:lnTo>
                  <a:lnTo>
                    <a:pt x="2664514" y="20842"/>
                  </a:lnTo>
                  <a:lnTo>
                    <a:pt x="2613208" y="19593"/>
                  </a:lnTo>
                  <a:lnTo>
                    <a:pt x="2564272" y="19170"/>
                  </a:lnTo>
                  <a:lnTo>
                    <a:pt x="2518226" y="19889"/>
                  </a:lnTo>
                  <a:lnTo>
                    <a:pt x="2475588" y="22069"/>
                  </a:lnTo>
                  <a:lnTo>
                    <a:pt x="2436875" y="26028"/>
                  </a:lnTo>
                  <a:lnTo>
                    <a:pt x="2390765" y="31336"/>
                  </a:lnTo>
                  <a:lnTo>
                    <a:pt x="2340120" y="34659"/>
                  </a:lnTo>
                  <a:lnTo>
                    <a:pt x="2286164" y="36301"/>
                  </a:lnTo>
                  <a:lnTo>
                    <a:pt x="2230124" y="36561"/>
                  </a:lnTo>
                  <a:lnTo>
                    <a:pt x="2173223" y="35743"/>
                  </a:lnTo>
                  <a:lnTo>
                    <a:pt x="2116689" y="34147"/>
                  </a:lnTo>
                  <a:lnTo>
                    <a:pt x="2061746" y="32076"/>
                  </a:lnTo>
                  <a:lnTo>
                    <a:pt x="2009619" y="29831"/>
                  </a:lnTo>
                  <a:lnTo>
                    <a:pt x="1961534" y="27715"/>
                  </a:lnTo>
                  <a:lnTo>
                    <a:pt x="1918716" y="26028"/>
                  </a:lnTo>
                  <a:lnTo>
                    <a:pt x="1881424" y="24894"/>
                  </a:lnTo>
                  <a:lnTo>
                    <a:pt x="1841048" y="23307"/>
                  </a:lnTo>
                  <a:lnTo>
                    <a:pt x="1797600" y="21493"/>
                  </a:lnTo>
                  <a:lnTo>
                    <a:pt x="1751096" y="19680"/>
                  </a:lnTo>
                  <a:lnTo>
                    <a:pt x="1701548" y="18093"/>
                  </a:lnTo>
                  <a:lnTo>
                    <a:pt x="1648971" y="16959"/>
                  </a:lnTo>
                  <a:lnTo>
                    <a:pt x="1593378" y="16506"/>
                  </a:lnTo>
                  <a:lnTo>
                    <a:pt x="1534782" y="16959"/>
                  </a:lnTo>
                  <a:lnTo>
                    <a:pt x="1473198" y="18546"/>
                  </a:lnTo>
                  <a:lnTo>
                    <a:pt x="1408639" y="21493"/>
                  </a:lnTo>
                  <a:lnTo>
                    <a:pt x="1341120" y="26028"/>
                  </a:lnTo>
                  <a:lnTo>
                    <a:pt x="1274045" y="31214"/>
                  </a:lnTo>
                  <a:lnTo>
                    <a:pt x="1210639" y="35178"/>
                  </a:lnTo>
                  <a:lnTo>
                    <a:pt x="1150641" y="37981"/>
                  </a:lnTo>
                  <a:lnTo>
                    <a:pt x="1093790" y="39685"/>
                  </a:lnTo>
                  <a:lnTo>
                    <a:pt x="1039823" y="40352"/>
                  </a:lnTo>
                  <a:lnTo>
                    <a:pt x="988481" y="40042"/>
                  </a:lnTo>
                  <a:lnTo>
                    <a:pt x="939503" y="38819"/>
                  </a:lnTo>
                  <a:lnTo>
                    <a:pt x="892626" y="36745"/>
                  </a:lnTo>
                  <a:lnTo>
                    <a:pt x="847591" y="33880"/>
                  </a:lnTo>
                  <a:lnTo>
                    <a:pt x="804136" y="30287"/>
                  </a:lnTo>
                  <a:lnTo>
                    <a:pt x="762000" y="26028"/>
                  </a:lnTo>
                  <a:lnTo>
                    <a:pt x="728281" y="23410"/>
                  </a:lnTo>
                  <a:lnTo>
                    <a:pt x="688624" y="22118"/>
                  </a:lnTo>
                  <a:lnTo>
                    <a:pt x="643835" y="21931"/>
                  </a:lnTo>
                  <a:lnTo>
                    <a:pt x="594722" y="22630"/>
                  </a:lnTo>
                  <a:lnTo>
                    <a:pt x="542092" y="23996"/>
                  </a:lnTo>
                  <a:lnTo>
                    <a:pt x="486753" y="25808"/>
                  </a:lnTo>
                  <a:lnTo>
                    <a:pt x="429512" y="27848"/>
                  </a:lnTo>
                  <a:lnTo>
                    <a:pt x="371176" y="29896"/>
                  </a:lnTo>
                  <a:lnTo>
                    <a:pt x="312554" y="31733"/>
                  </a:lnTo>
                  <a:lnTo>
                    <a:pt x="254451" y="33140"/>
                  </a:lnTo>
                  <a:lnTo>
                    <a:pt x="197676" y="33895"/>
                  </a:lnTo>
                  <a:lnTo>
                    <a:pt x="143036" y="33782"/>
                  </a:lnTo>
                  <a:lnTo>
                    <a:pt x="91338" y="32579"/>
                  </a:lnTo>
                  <a:lnTo>
                    <a:pt x="43390" y="30067"/>
                  </a:lnTo>
                  <a:lnTo>
                    <a:pt x="0" y="26028"/>
                  </a:lnTo>
                  <a:lnTo>
                    <a:pt x="0" y="19932"/>
                  </a:lnTo>
                  <a:lnTo>
                    <a:pt x="0" y="13836"/>
                  </a:lnTo>
                  <a:lnTo>
                    <a:pt x="0" y="10788"/>
                  </a:lnTo>
                </a:path>
              </a:pathLst>
            </a:custGeom>
            <a:ln w="39624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5820" y="772668"/>
            <a:ext cx="6036564" cy="60137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70530">
              <a:lnSpc>
                <a:spcPct val="100000"/>
              </a:lnSpc>
              <a:spcBef>
                <a:spcPts val="130"/>
              </a:spcBef>
            </a:pPr>
            <a:r>
              <a:rPr spc="-20" dirty="0"/>
              <a:t>(her)Inschrijven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320796" y="2263378"/>
            <a:ext cx="4048125" cy="84455"/>
            <a:chOff x="3320796" y="2263378"/>
            <a:chExt cx="4048125" cy="84455"/>
          </a:xfrm>
        </p:grpSpPr>
        <p:sp>
          <p:nvSpPr>
            <p:cNvPr id="4" name="object 4"/>
            <p:cNvSpPr/>
            <p:nvPr/>
          </p:nvSpPr>
          <p:spPr>
            <a:xfrm>
              <a:off x="3339084" y="2281356"/>
              <a:ext cx="4010025" cy="41910"/>
            </a:xfrm>
            <a:custGeom>
              <a:avLst/>
              <a:gdLst/>
              <a:ahLst/>
              <a:cxnLst/>
              <a:rect l="l" t="t" r="r" b="b"/>
              <a:pathLst>
                <a:path w="4010025" h="41910">
                  <a:moveTo>
                    <a:pt x="3697604" y="41790"/>
                  </a:moveTo>
                  <a:lnTo>
                    <a:pt x="3657637" y="41671"/>
                  </a:lnTo>
                  <a:lnTo>
                    <a:pt x="3616113" y="40710"/>
                  </a:lnTo>
                  <a:lnTo>
                    <a:pt x="3571160" y="38861"/>
                  </a:lnTo>
                  <a:lnTo>
                    <a:pt x="3520905" y="36075"/>
                  </a:lnTo>
                  <a:lnTo>
                    <a:pt x="3463475" y="32305"/>
                  </a:lnTo>
                  <a:lnTo>
                    <a:pt x="3396996" y="27502"/>
                  </a:lnTo>
                  <a:lnTo>
                    <a:pt x="3334593" y="23607"/>
                  </a:lnTo>
                  <a:lnTo>
                    <a:pt x="3278791" y="20956"/>
                  </a:lnTo>
                  <a:lnTo>
                    <a:pt x="3228346" y="19387"/>
                  </a:lnTo>
                  <a:lnTo>
                    <a:pt x="3182012" y="18737"/>
                  </a:lnTo>
                  <a:lnTo>
                    <a:pt x="3138547" y="18845"/>
                  </a:lnTo>
                  <a:lnTo>
                    <a:pt x="3096704" y="19549"/>
                  </a:lnTo>
                  <a:lnTo>
                    <a:pt x="3055241" y="20685"/>
                  </a:lnTo>
                  <a:lnTo>
                    <a:pt x="2968472" y="23607"/>
                  </a:lnTo>
                  <a:lnTo>
                    <a:pt x="2920678" y="25068"/>
                  </a:lnTo>
                  <a:lnTo>
                    <a:pt x="2868285" y="26312"/>
                  </a:lnTo>
                  <a:lnTo>
                    <a:pt x="2810048" y="27178"/>
                  </a:lnTo>
                  <a:lnTo>
                    <a:pt x="2744724" y="27502"/>
                  </a:lnTo>
                  <a:lnTo>
                    <a:pt x="2679448" y="27303"/>
                  </a:lnTo>
                  <a:lnTo>
                    <a:pt x="2621935" y="26175"/>
                  </a:lnTo>
                  <a:lnTo>
                    <a:pt x="2570748" y="24381"/>
                  </a:lnTo>
                  <a:lnTo>
                    <a:pt x="2524452" y="22183"/>
                  </a:lnTo>
                  <a:lnTo>
                    <a:pt x="2440786" y="17626"/>
                  </a:lnTo>
                  <a:lnTo>
                    <a:pt x="2400546" y="15791"/>
                  </a:lnTo>
                  <a:lnTo>
                    <a:pt x="2359452" y="14600"/>
                  </a:lnTo>
                  <a:lnTo>
                    <a:pt x="2316069" y="14317"/>
                  </a:lnTo>
                  <a:lnTo>
                    <a:pt x="2268961" y="15204"/>
                  </a:lnTo>
                  <a:lnTo>
                    <a:pt x="2216692" y="17522"/>
                  </a:lnTo>
                  <a:lnTo>
                    <a:pt x="2157826" y="21534"/>
                  </a:lnTo>
                  <a:lnTo>
                    <a:pt x="2007068" y="34950"/>
                  </a:lnTo>
                  <a:lnTo>
                    <a:pt x="1938515" y="38622"/>
                  </a:lnTo>
                  <a:lnTo>
                    <a:pt x="1882746" y="39312"/>
                  </a:lnTo>
                  <a:lnTo>
                    <a:pt x="1837236" y="37817"/>
                  </a:lnTo>
                  <a:lnTo>
                    <a:pt x="1799462" y="34932"/>
                  </a:lnTo>
                  <a:lnTo>
                    <a:pt x="1737027" y="28175"/>
                  </a:lnTo>
                  <a:lnTo>
                    <a:pt x="1707318" y="25893"/>
                  </a:lnTo>
                  <a:lnTo>
                    <a:pt x="1675250" y="25404"/>
                  </a:lnTo>
                  <a:lnTo>
                    <a:pt x="1638299" y="27502"/>
                  </a:lnTo>
                  <a:lnTo>
                    <a:pt x="1602583" y="30646"/>
                  </a:lnTo>
                  <a:lnTo>
                    <a:pt x="1562121" y="33217"/>
                  </a:lnTo>
                  <a:lnTo>
                    <a:pt x="1517499" y="35218"/>
                  </a:lnTo>
                  <a:lnTo>
                    <a:pt x="1469305" y="36646"/>
                  </a:lnTo>
                  <a:lnTo>
                    <a:pt x="1418126" y="37504"/>
                  </a:lnTo>
                  <a:lnTo>
                    <a:pt x="1364551" y="37789"/>
                  </a:lnTo>
                  <a:lnTo>
                    <a:pt x="1309166" y="37504"/>
                  </a:lnTo>
                  <a:lnTo>
                    <a:pt x="1252558" y="36646"/>
                  </a:lnTo>
                  <a:lnTo>
                    <a:pt x="1195316" y="35218"/>
                  </a:lnTo>
                  <a:lnTo>
                    <a:pt x="1138025" y="33217"/>
                  </a:lnTo>
                  <a:lnTo>
                    <a:pt x="1081275" y="30646"/>
                  </a:lnTo>
                  <a:lnTo>
                    <a:pt x="1025651" y="27502"/>
                  </a:lnTo>
                  <a:lnTo>
                    <a:pt x="963398" y="24499"/>
                  </a:lnTo>
                  <a:lnTo>
                    <a:pt x="906548" y="22674"/>
                  </a:lnTo>
                  <a:lnTo>
                    <a:pt x="853831" y="21838"/>
                  </a:lnTo>
                  <a:lnTo>
                    <a:pt x="803977" y="21797"/>
                  </a:lnTo>
                  <a:lnTo>
                    <a:pt x="755713" y="22359"/>
                  </a:lnTo>
                  <a:lnTo>
                    <a:pt x="707769" y="23333"/>
                  </a:lnTo>
                  <a:lnTo>
                    <a:pt x="607759" y="25747"/>
                  </a:lnTo>
                  <a:lnTo>
                    <a:pt x="553149" y="26803"/>
                  </a:lnTo>
                  <a:lnTo>
                    <a:pt x="493776" y="27502"/>
                  </a:lnTo>
                  <a:lnTo>
                    <a:pt x="434483" y="27791"/>
                  </a:lnTo>
                  <a:lnTo>
                    <a:pt x="380987" y="27064"/>
                  </a:lnTo>
                  <a:lnTo>
                    <a:pt x="331954" y="25678"/>
                  </a:lnTo>
                  <a:lnTo>
                    <a:pt x="241934" y="22359"/>
                  </a:lnTo>
                  <a:lnTo>
                    <a:pt x="198278" y="21138"/>
                  </a:lnTo>
                  <a:lnTo>
                    <a:pt x="153744" y="20686"/>
                  </a:lnTo>
                  <a:lnTo>
                    <a:pt x="106996" y="21358"/>
                  </a:lnTo>
                  <a:lnTo>
                    <a:pt x="56701" y="23511"/>
                  </a:lnTo>
                  <a:lnTo>
                    <a:pt x="1524" y="27502"/>
                  </a:lnTo>
                  <a:lnTo>
                    <a:pt x="1524" y="21406"/>
                  </a:lnTo>
                  <a:lnTo>
                    <a:pt x="0" y="19882"/>
                  </a:lnTo>
                  <a:lnTo>
                    <a:pt x="1524" y="12262"/>
                  </a:lnTo>
                  <a:lnTo>
                    <a:pt x="40119" y="9752"/>
                  </a:lnTo>
                  <a:lnTo>
                    <a:pt x="80954" y="7727"/>
                  </a:lnTo>
                  <a:lnTo>
                    <a:pt x="124076" y="6214"/>
                  </a:lnTo>
                  <a:lnTo>
                    <a:pt x="169529" y="5240"/>
                  </a:lnTo>
                  <a:lnTo>
                    <a:pt x="217360" y="4833"/>
                  </a:lnTo>
                  <a:lnTo>
                    <a:pt x="267614" y="5020"/>
                  </a:lnTo>
                  <a:lnTo>
                    <a:pt x="320337" y="5830"/>
                  </a:lnTo>
                  <a:lnTo>
                    <a:pt x="375574" y="7288"/>
                  </a:lnTo>
                  <a:lnTo>
                    <a:pt x="433372" y="9423"/>
                  </a:lnTo>
                  <a:lnTo>
                    <a:pt x="493776" y="12262"/>
                  </a:lnTo>
                  <a:lnTo>
                    <a:pt x="609023" y="18321"/>
                  </a:lnTo>
                  <a:lnTo>
                    <a:pt x="655150" y="20390"/>
                  </a:lnTo>
                  <a:lnTo>
                    <a:pt x="697327" y="21670"/>
                  </a:lnTo>
                  <a:lnTo>
                    <a:pt x="738337" y="22046"/>
                  </a:lnTo>
                  <a:lnTo>
                    <a:pt x="780965" y="21406"/>
                  </a:lnTo>
                  <a:lnTo>
                    <a:pt x="827996" y="19638"/>
                  </a:lnTo>
                  <a:lnTo>
                    <a:pt x="882214" y="16628"/>
                  </a:lnTo>
                  <a:lnTo>
                    <a:pt x="946403" y="12262"/>
                  </a:lnTo>
                  <a:lnTo>
                    <a:pt x="1006149" y="8724"/>
                  </a:lnTo>
                  <a:lnTo>
                    <a:pt x="1060801" y="7727"/>
                  </a:lnTo>
                  <a:lnTo>
                    <a:pt x="1111393" y="8614"/>
                  </a:lnTo>
                  <a:lnTo>
                    <a:pt x="1158959" y="10726"/>
                  </a:lnTo>
                  <a:lnTo>
                    <a:pt x="1249143" y="15993"/>
                  </a:lnTo>
                  <a:lnTo>
                    <a:pt x="1293828" y="17831"/>
                  </a:lnTo>
                  <a:lnTo>
                    <a:pt x="1339620" y="18261"/>
                  </a:lnTo>
                  <a:lnTo>
                    <a:pt x="1387551" y="16624"/>
                  </a:lnTo>
                  <a:lnTo>
                    <a:pt x="1438656" y="12262"/>
                  </a:lnTo>
                  <a:lnTo>
                    <a:pt x="1486798" y="7213"/>
                  </a:lnTo>
                  <a:lnTo>
                    <a:pt x="1534969" y="3606"/>
                  </a:lnTo>
                  <a:lnTo>
                    <a:pt x="1583421" y="1298"/>
                  </a:lnTo>
                  <a:lnTo>
                    <a:pt x="1632408" y="144"/>
                  </a:lnTo>
                  <a:lnTo>
                    <a:pt x="1682186" y="0"/>
                  </a:lnTo>
                  <a:lnTo>
                    <a:pt x="1733009" y="721"/>
                  </a:lnTo>
                  <a:lnTo>
                    <a:pt x="1785129" y="2164"/>
                  </a:lnTo>
                  <a:lnTo>
                    <a:pt x="1838802" y="4183"/>
                  </a:lnTo>
                  <a:lnTo>
                    <a:pt x="1894282" y="6636"/>
                  </a:lnTo>
                  <a:lnTo>
                    <a:pt x="2011679" y="12262"/>
                  </a:lnTo>
                  <a:lnTo>
                    <a:pt x="2067768" y="14154"/>
                  </a:lnTo>
                  <a:lnTo>
                    <a:pt x="2123842" y="14697"/>
                  </a:lnTo>
                  <a:lnTo>
                    <a:pt x="2179629" y="14191"/>
                  </a:lnTo>
                  <a:lnTo>
                    <a:pt x="2234861" y="12940"/>
                  </a:lnTo>
                  <a:lnTo>
                    <a:pt x="2394524" y="7725"/>
                  </a:lnTo>
                  <a:lnTo>
                    <a:pt x="2444834" y="6505"/>
                  </a:lnTo>
                  <a:lnTo>
                    <a:pt x="2493240" y="6047"/>
                  </a:lnTo>
                  <a:lnTo>
                    <a:pt x="2539470" y="6653"/>
                  </a:lnTo>
                  <a:lnTo>
                    <a:pt x="2583256" y="8624"/>
                  </a:lnTo>
                  <a:lnTo>
                    <a:pt x="2663531" y="15659"/>
                  </a:lnTo>
                  <a:lnTo>
                    <a:pt x="2707463" y="17573"/>
                  </a:lnTo>
                  <a:lnTo>
                    <a:pt x="2755332" y="18256"/>
                  </a:lnTo>
                  <a:lnTo>
                    <a:pt x="2806347" y="17956"/>
                  </a:lnTo>
                  <a:lnTo>
                    <a:pt x="2859719" y="16924"/>
                  </a:lnTo>
                  <a:lnTo>
                    <a:pt x="2914655" y="15409"/>
                  </a:lnTo>
                  <a:lnTo>
                    <a:pt x="3026059" y="11930"/>
                  </a:lnTo>
                  <a:lnTo>
                    <a:pt x="3080945" y="10464"/>
                  </a:lnTo>
                  <a:lnTo>
                    <a:pt x="3134233" y="9516"/>
                  </a:lnTo>
                  <a:lnTo>
                    <a:pt x="3185132" y="9332"/>
                  </a:lnTo>
                  <a:lnTo>
                    <a:pt x="3232851" y="10165"/>
                  </a:lnTo>
                  <a:lnTo>
                    <a:pt x="3276599" y="12262"/>
                  </a:lnTo>
                  <a:lnTo>
                    <a:pt x="3396200" y="20400"/>
                  </a:lnTo>
                  <a:lnTo>
                    <a:pt x="3438321" y="22926"/>
                  </a:lnTo>
                  <a:lnTo>
                    <a:pt x="3482142" y="25159"/>
                  </a:lnTo>
                  <a:lnTo>
                    <a:pt x="3528006" y="26978"/>
                  </a:lnTo>
                  <a:lnTo>
                    <a:pt x="3576256" y="28264"/>
                  </a:lnTo>
                  <a:lnTo>
                    <a:pt x="3627235" y="28898"/>
                  </a:lnTo>
                  <a:lnTo>
                    <a:pt x="3681286" y="28758"/>
                  </a:lnTo>
                  <a:lnTo>
                    <a:pt x="3738754" y="27725"/>
                  </a:lnTo>
                  <a:lnTo>
                    <a:pt x="3799980" y="25679"/>
                  </a:lnTo>
                  <a:lnTo>
                    <a:pt x="3865308" y="22500"/>
                  </a:lnTo>
                  <a:lnTo>
                    <a:pt x="3935081" y="18067"/>
                  </a:lnTo>
                  <a:lnTo>
                    <a:pt x="4009643" y="12262"/>
                  </a:lnTo>
                  <a:lnTo>
                    <a:pt x="4009643" y="27502"/>
                  </a:lnTo>
                  <a:lnTo>
                    <a:pt x="3879384" y="34805"/>
                  </a:lnTo>
                  <a:lnTo>
                    <a:pt x="3826906" y="37575"/>
                  </a:lnTo>
                  <a:lnTo>
                    <a:pt x="3780366" y="39694"/>
                  </a:lnTo>
                  <a:lnTo>
                    <a:pt x="3737890" y="41115"/>
                  </a:lnTo>
                  <a:lnTo>
                    <a:pt x="3697604" y="41790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39084" y="2281666"/>
              <a:ext cx="4011295" cy="48260"/>
            </a:xfrm>
            <a:custGeom>
              <a:avLst/>
              <a:gdLst/>
              <a:ahLst/>
              <a:cxnLst/>
              <a:rect l="l" t="t" r="r" b="b"/>
              <a:pathLst>
                <a:path w="4011295" h="48260">
                  <a:moveTo>
                    <a:pt x="1524" y="11953"/>
                  </a:moveTo>
                  <a:lnTo>
                    <a:pt x="36009" y="7137"/>
                  </a:lnTo>
                  <a:lnTo>
                    <a:pt x="77594" y="4578"/>
                  </a:lnTo>
                  <a:lnTo>
                    <a:pt x="124911" y="3825"/>
                  </a:lnTo>
                  <a:lnTo>
                    <a:pt x="176593" y="4427"/>
                  </a:lnTo>
                  <a:lnTo>
                    <a:pt x="231273" y="5933"/>
                  </a:lnTo>
                  <a:lnTo>
                    <a:pt x="287584" y="7889"/>
                  </a:lnTo>
                  <a:lnTo>
                    <a:pt x="344158" y="9846"/>
                  </a:lnTo>
                  <a:lnTo>
                    <a:pt x="399628" y="11351"/>
                  </a:lnTo>
                  <a:lnTo>
                    <a:pt x="452628" y="11953"/>
                  </a:lnTo>
                  <a:lnTo>
                    <a:pt x="503471" y="12004"/>
                  </a:lnTo>
                  <a:lnTo>
                    <a:pt x="553563" y="12919"/>
                  </a:lnTo>
                  <a:lnTo>
                    <a:pt x="603165" y="14324"/>
                  </a:lnTo>
                  <a:lnTo>
                    <a:pt x="652541" y="15842"/>
                  </a:lnTo>
                  <a:lnTo>
                    <a:pt x="701955" y="17096"/>
                  </a:lnTo>
                  <a:lnTo>
                    <a:pt x="751670" y="17711"/>
                  </a:lnTo>
                  <a:lnTo>
                    <a:pt x="801950" y="17309"/>
                  </a:lnTo>
                  <a:lnTo>
                    <a:pt x="853057" y="15516"/>
                  </a:lnTo>
                  <a:lnTo>
                    <a:pt x="905255" y="11953"/>
                  </a:lnTo>
                  <a:lnTo>
                    <a:pt x="949865" y="8140"/>
                  </a:lnTo>
                  <a:lnTo>
                    <a:pt x="996199" y="5028"/>
                  </a:lnTo>
                  <a:lnTo>
                    <a:pt x="1043941" y="2638"/>
                  </a:lnTo>
                  <a:lnTo>
                    <a:pt x="1092775" y="989"/>
                  </a:lnTo>
                  <a:lnTo>
                    <a:pt x="1142386" y="103"/>
                  </a:lnTo>
                  <a:lnTo>
                    <a:pt x="1192457" y="0"/>
                  </a:lnTo>
                  <a:lnTo>
                    <a:pt x="1242672" y="700"/>
                  </a:lnTo>
                  <a:lnTo>
                    <a:pt x="1292716" y="2225"/>
                  </a:lnTo>
                  <a:lnTo>
                    <a:pt x="1342271" y="4596"/>
                  </a:lnTo>
                  <a:lnTo>
                    <a:pt x="1391023" y="7831"/>
                  </a:lnTo>
                  <a:lnTo>
                    <a:pt x="1438656" y="11953"/>
                  </a:lnTo>
                  <a:lnTo>
                    <a:pt x="1480281" y="15524"/>
                  </a:lnTo>
                  <a:lnTo>
                    <a:pt x="1525316" y="18500"/>
                  </a:lnTo>
                  <a:lnTo>
                    <a:pt x="1573218" y="20881"/>
                  </a:lnTo>
                  <a:lnTo>
                    <a:pt x="1623447" y="22666"/>
                  </a:lnTo>
                  <a:lnTo>
                    <a:pt x="1675462" y="23857"/>
                  </a:lnTo>
                  <a:lnTo>
                    <a:pt x="1728721" y="24452"/>
                  </a:lnTo>
                  <a:lnTo>
                    <a:pt x="1782683" y="24452"/>
                  </a:lnTo>
                  <a:lnTo>
                    <a:pt x="1836807" y="23857"/>
                  </a:lnTo>
                  <a:lnTo>
                    <a:pt x="1890553" y="22666"/>
                  </a:lnTo>
                  <a:lnTo>
                    <a:pt x="1943379" y="20881"/>
                  </a:lnTo>
                  <a:lnTo>
                    <a:pt x="1994744" y="18500"/>
                  </a:lnTo>
                  <a:lnTo>
                    <a:pt x="2044107" y="15524"/>
                  </a:lnTo>
                  <a:lnTo>
                    <a:pt x="2090928" y="11953"/>
                  </a:lnTo>
                  <a:lnTo>
                    <a:pt x="2147136" y="7592"/>
                  </a:lnTo>
                  <a:lnTo>
                    <a:pt x="2198607" y="4492"/>
                  </a:lnTo>
                  <a:lnTo>
                    <a:pt x="2246549" y="2544"/>
                  </a:lnTo>
                  <a:lnTo>
                    <a:pt x="2292169" y="1639"/>
                  </a:lnTo>
                  <a:lnTo>
                    <a:pt x="2336673" y="1666"/>
                  </a:lnTo>
                  <a:lnTo>
                    <a:pt x="2381268" y="2517"/>
                  </a:lnTo>
                  <a:lnTo>
                    <a:pt x="2427162" y="4080"/>
                  </a:lnTo>
                  <a:lnTo>
                    <a:pt x="2475561" y="6247"/>
                  </a:lnTo>
                  <a:lnTo>
                    <a:pt x="2527672" y="8908"/>
                  </a:lnTo>
                  <a:lnTo>
                    <a:pt x="2584704" y="11953"/>
                  </a:lnTo>
                  <a:lnTo>
                    <a:pt x="2640993" y="15204"/>
                  </a:lnTo>
                  <a:lnTo>
                    <a:pt x="2691932" y="18391"/>
                  </a:lnTo>
                  <a:lnTo>
                    <a:pt x="2738940" y="21267"/>
                  </a:lnTo>
                  <a:lnTo>
                    <a:pt x="2783433" y="23585"/>
                  </a:lnTo>
                  <a:lnTo>
                    <a:pt x="2826829" y="25098"/>
                  </a:lnTo>
                  <a:lnTo>
                    <a:pt x="2870545" y="25560"/>
                  </a:lnTo>
                  <a:lnTo>
                    <a:pt x="2915998" y="24723"/>
                  </a:lnTo>
                  <a:lnTo>
                    <a:pt x="2964606" y="22341"/>
                  </a:lnTo>
                  <a:lnTo>
                    <a:pt x="3017786" y="18167"/>
                  </a:lnTo>
                  <a:lnTo>
                    <a:pt x="3076956" y="11953"/>
                  </a:lnTo>
                  <a:lnTo>
                    <a:pt x="3112819" y="8475"/>
                  </a:lnTo>
                  <a:lnTo>
                    <a:pt x="3150785" y="6083"/>
                  </a:lnTo>
                  <a:lnTo>
                    <a:pt x="3190811" y="4651"/>
                  </a:lnTo>
                  <a:lnTo>
                    <a:pt x="3232855" y="4051"/>
                  </a:lnTo>
                  <a:lnTo>
                    <a:pt x="3276875" y="4157"/>
                  </a:lnTo>
                  <a:lnTo>
                    <a:pt x="3322827" y="4841"/>
                  </a:lnTo>
                  <a:lnTo>
                    <a:pt x="3370671" y="5977"/>
                  </a:lnTo>
                  <a:lnTo>
                    <a:pt x="3420363" y="7438"/>
                  </a:lnTo>
                  <a:lnTo>
                    <a:pt x="3471862" y="9096"/>
                  </a:lnTo>
                  <a:lnTo>
                    <a:pt x="3525124" y="10824"/>
                  </a:lnTo>
                  <a:lnTo>
                    <a:pt x="3580108" y="12497"/>
                  </a:lnTo>
                  <a:lnTo>
                    <a:pt x="3636771" y="13985"/>
                  </a:lnTo>
                  <a:lnTo>
                    <a:pt x="3695072" y="15164"/>
                  </a:lnTo>
                  <a:lnTo>
                    <a:pt x="3754966" y="15904"/>
                  </a:lnTo>
                  <a:lnTo>
                    <a:pt x="3816413" y="16081"/>
                  </a:lnTo>
                  <a:lnTo>
                    <a:pt x="3879370" y="15566"/>
                  </a:lnTo>
                  <a:lnTo>
                    <a:pt x="3943794" y="14232"/>
                  </a:lnTo>
                  <a:lnTo>
                    <a:pt x="4009643" y="11953"/>
                  </a:lnTo>
                  <a:lnTo>
                    <a:pt x="4011167" y="19573"/>
                  </a:lnTo>
                  <a:lnTo>
                    <a:pt x="4009643" y="19573"/>
                  </a:lnTo>
                  <a:lnTo>
                    <a:pt x="4009643" y="27193"/>
                  </a:lnTo>
                  <a:lnTo>
                    <a:pt x="3965196" y="24167"/>
                  </a:lnTo>
                  <a:lnTo>
                    <a:pt x="3918225" y="21267"/>
                  </a:lnTo>
                  <a:lnTo>
                    <a:pt x="3869126" y="18621"/>
                  </a:lnTo>
                  <a:lnTo>
                    <a:pt x="3818297" y="16356"/>
                  </a:lnTo>
                  <a:lnTo>
                    <a:pt x="3766134" y="14599"/>
                  </a:lnTo>
                  <a:lnTo>
                    <a:pt x="3713035" y="13477"/>
                  </a:lnTo>
                  <a:lnTo>
                    <a:pt x="3659396" y="13118"/>
                  </a:lnTo>
                  <a:lnTo>
                    <a:pt x="3605614" y="13647"/>
                  </a:lnTo>
                  <a:lnTo>
                    <a:pt x="3552086" y="15192"/>
                  </a:lnTo>
                  <a:lnTo>
                    <a:pt x="3499209" y="17880"/>
                  </a:lnTo>
                  <a:lnTo>
                    <a:pt x="3447380" y="21838"/>
                  </a:lnTo>
                  <a:lnTo>
                    <a:pt x="3396996" y="27193"/>
                  </a:lnTo>
                  <a:lnTo>
                    <a:pt x="3339925" y="33201"/>
                  </a:lnTo>
                  <a:lnTo>
                    <a:pt x="3286987" y="36118"/>
                  </a:lnTo>
                  <a:lnTo>
                    <a:pt x="3237286" y="36603"/>
                  </a:lnTo>
                  <a:lnTo>
                    <a:pt x="3189927" y="35313"/>
                  </a:lnTo>
                  <a:lnTo>
                    <a:pt x="3144011" y="32908"/>
                  </a:lnTo>
                  <a:lnTo>
                    <a:pt x="3098645" y="30046"/>
                  </a:lnTo>
                  <a:lnTo>
                    <a:pt x="3052931" y="27385"/>
                  </a:lnTo>
                  <a:lnTo>
                    <a:pt x="3005974" y="25584"/>
                  </a:lnTo>
                  <a:lnTo>
                    <a:pt x="2956876" y="25301"/>
                  </a:lnTo>
                  <a:lnTo>
                    <a:pt x="2904743" y="27193"/>
                  </a:lnTo>
                  <a:lnTo>
                    <a:pt x="2853763" y="30156"/>
                  </a:lnTo>
                  <a:lnTo>
                    <a:pt x="2807610" y="31875"/>
                  </a:lnTo>
                  <a:lnTo>
                    <a:pt x="2764621" y="32570"/>
                  </a:lnTo>
                  <a:lnTo>
                    <a:pt x="2723131" y="32460"/>
                  </a:lnTo>
                  <a:lnTo>
                    <a:pt x="2681478" y="31765"/>
                  </a:lnTo>
                  <a:lnTo>
                    <a:pt x="2637995" y="30705"/>
                  </a:lnTo>
                  <a:lnTo>
                    <a:pt x="2591019" y="29498"/>
                  </a:lnTo>
                  <a:lnTo>
                    <a:pt x="2538886" y="28364"/>
                  </a:lnTo>
                  <a:lnTo>
                    <a:pt x="2479932" y="27523"/>
                  </a:lnTo>
                  <a:lnTo>
                    <a:pt x="2412491" y="27193"/>
                  </a:lnTo>
                  <a:lnTo>
                    <a:pt x="2353550" y="26990"/>
                  </a:lnTo>
                  <a:lnTo>
                    <a:pt x="2297578" y="25818"/>
                  </a:lnTo>
                  <a:lnTo>
                    <a:pt x="2244113" y="23979"/>
                  </a:lnTo>
                  <a:lnTo>
                    <a:pt x="2192697" y="21775"/>
                  </a:lnTo>
                  <a:lnTo>
                    <a:pt x="2142868" y="19507"/>
                  </a:lnTo>
                  <a:lnTo>
                    <a:pt x="2094166" y="17478"/>
                  </a:lnTo>
                  <a:lnTo>
                    <a:pt x="2046131" y="15988"/>
                  </a:lnTo>
                  <a:lnTo>
                    <a:pt x="1998302" y="15340"/>
                  </a:lnTo>
                  <a:lnTo>
                    <a:pt x="1950219" y="15835"/>
                  </a:lnTo>
                  <a:lnTo>
                    <a:pt x="1901422" y="17774"/>
                  </a:lnTo>
                  <a:lnTo>
                    <a:pt x="1851451" y="21460"/>
                  </a:lnTo>
                  <a:lnTo>
                    <a:pt x="1799844" y="27193"/>
                  </a:lnTo>
                  <a:lnTo>
                    <a:pt x="1750550" y="33312"/>
                  </a:lnTo>
                  <a:lnTo>
                    <a:pt x="1700541" y="38318"/>
                  </a:lnTo>
                  <a:lnTo>
                    <a:pt x="1649966" y="42239"/>
                  </a:lnTo>
                  <a:lnTo>
                    <a:pt x="1598975" y="45098"/>
                  </a:lnTo>
                  <a:lnTo>
                    <a:pt x="1547718" y="46921"/>
                  </a:lnTo>
                  <a:lnTo>
                    <a:pt x="1496343" y="47733"/>
                  </a:lnTo>
                  <a:lnTo>
                    <a:pt x="1445003" y="47558"/>
                  </a:lnTo>
                  <a:lnTo>
                    <a:pt x="1393845" y="46422"/>
                  </a:lnTo>
                  <a:lnTo>
                    <a:pt x="1343020" y="44349"/>
                  </a:lnTo>
                  <a:lnTo>
                    <a:pt x="1292678" y="41365"/>
                  </a:lnTo>
                  <a:lnTo>
                    <a:pt x="1242969" y="37494"/>
                  </a:lnTo>
                  <a:lnTo>
                    <a:pt x="1194042" y="32762"/>
                  </a:lnTo>
                  <a:lnTo>
                    <a:pt x="1146048" y="27193"/>
                  </a:lnTo>
                  <a:lnTo>
                    <a:pt x="1082008" y="20821"/>
                  </a:lnTo>
                  <a:lnTo>
                    <a:pt x="1025006" y="17535"/>
                  </a:lnTo>
                  <a:lnTo>
                    <a:pt x="973497" y="16695"/>
                  </a:lnTo>
                  <a:lnTo>
                    <a:pt x="925939" y="17660"/>
                  </a:lnTo>
                  <a:lnTo>
                    <a:pt x="880790" y="19793"/>
                  </a:lnTo>
                  <a:lnTo>
                    <a:pt x="836506" y="22452"/>
                  </a:lnTo>
                  <a:lnTo>
                    <a:pt x="791545" y="24998"/>
                  </a:lnTo>
                  <a:lnTo>
                    <a:pt x="744364" y="26792"/>
                  </a:lnTo>
                  <a:lnTo>
                    <a:pt x="693419" y="27193"/>
                  </a:lnTo>
                  <a:lnTo>
                    <a:pt x="656258" y="27085"/>
                  </a:lnTo>
                  <a:lnTo>
                    <a:pt x="613905" y="26793"/>
                  </a:lnTo>
                  <a:lnTo>
                    <a:pt x="567186" y="26369"/>
                  </a:lnTo>
                  <a:lnTo>
                    <a:pt x="516929" y="25860"/>
                  </a:lnTo>
                  <a:lnTo>
                    <a:pt x="463959" y="25319"/>
                  </a:lnTo>
                  <a:lnTo>
                    <a:pt x="409102" y="24794"/>
                  </a:lnTo>
                  <a:lnTo>
                    <a:pt x="353186" y="24336"/>
                  </a:lnTo>
                  <a:lnTo>
                    <a:pt x="297037" y="23994"/>
                  </a:lnTo>
                  <a:lnTo>
                    <a:pt x="241481" y="23819"/>
                  </a:lnTo>
                  <a:lnTo>
                    <a:pt x="187345" y="23861"/>
                  </a:lnTo>
                  <a:lnTo>
                    <a:pt x="135454" y="24169"/>
                  </a:lnTo>
                  <a:lnTo>
                    <a:pt x="86636" y="24794"/>
                  </a:lnTo>
                  <a:lnTo>
                    <a:pt x="41717" y="25785"/>
                  </a:lnTo>
                  <a:lnTo>
                    <a:pt x="1524" y="27193"/>
                  </a:lnTo>
                  <a:lnTo>
                    <a:pt x="0" y="24145"/>
                  </a:lnTo>
                  <a:lnTo>
                    <a:pt x="1524" y="16525"/>
                  </a:lnTo>
                  <a:lnTo>
                    <a:pt x="1524" y="11953"/>
                  </a:lnTo>
                </a:path>
              </a:pathLst>
            </a:custGeom>
            <a:ln w="36576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463" y="3180588"/>
            <a:ext cx="9776181" cy="1993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70530">
              <a:lnSpc>
                <a:spcPct val="100000"/>
              </a:lnSpc>
              <a:spcBef>
                <a:spcPts val="130"/>
              </a:spcBef>
            </a:pPr>
            <a:r>
              <a:rPr spc="-20" dirty="0"/>
              <a:t>(her)Inschrijven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320796" y="2263378"/>
            <a:ext cx="4048125" cy="84455"/>
            <a:chOff x="3320796" y="2263378"/>
            <a:chExt cx="4048125" cy="84455"/>
          </a:xfrm>
        </p:grpSpPr>
        <p:sp>
          <p:nvSpPr>
            <p:cNvPr id="4" name="object 4"/>
            <p:cNvSpPr/>
            <p:nvPr/>
          </p:nvSpPr>
          <p:spPr>
            <a:xfrm>
              <a:off x="3339084" y="2281356"/>
              <a:ext cx="4010025" cy="41910"/>
            </a:xfrm>
            <a:custGeom>
              <a:avLst/>
              <a:gdLst/>
              <a:ahLst/>
              <a:cxnLst/>
              <a:rect l="l" t="t" r="r" b="b"/>
              <a:pathLst>
                <a:path w="4010025" h="41910">
                  <a:moveTo>
                    <a:pt x="3697604" y="41790"/>
                  </a:moveTo>
                  <a:lnTo>
                    <a:pt x="3657637" y="41671"/>
                  </a:lnTo>
                  <a:lnTo>
                    <a:pt x="3616113" y="40710"/>
                  </a:lnTo>
                  <a:lnTo>
                    <a:pt x="3571160" y="38861"/>
                  </a:lnTo>
                  <a:lnTo>
                    <a:pt x="3520905" y="36075"/>
                  </a:lnTo>
                  <a:lnTo>
                    <a:pt x="3463475" y="32305"/>
                  </a:lnTo>
                  <a:lnTo>
                    <a:pt x="3396996" y="27502"/>
                  </a:lnTo>
                  <a:lnTo>
                    <a:pt x="3334593" y="23607"/>
                  </a:lnTo>
                  <a:lnTo>
                    <a:pt x="3278791" y="20956"/>
                  </a:lnTo>
                  <a:lnTo>
                    <a:pt x="3228346" y="19387"/>
                  </a:lnTo>
                  <a:lnTo>
                    <a:pt x="3182012" y="18737"/>
                  </a:lnTo>
                  <a:lnTo>
                    <a:pt x="3138547" y="18845"/>
                  </a:lnTo>
                  <a:lnTo>
                    <a:pt x="3096704" y="19549"/>
                  </a:lnTo>
                  <a:lnTo>
                    <a:pt x="3055241" y="20685"/>
                  </a:lnTo>
                  <a:lnTo>
                    <a:pt x="2968472" y="23607"/>
                  </a:lnTo>
                  <a:lnTo>
                    <a:pt x="2920678" y="25068"/>
                  </a:lnTo>
                  <a:lnTo>
                    <a:pt x="2868285" y="26312"/>
                  </a:lnTo>
                  <a:lnTo>
                    <a:pt x="2810048" y="27178"/>
                  </a:lnTo>
                  <a:lnTo>
                    <a:pt x="2744724" y="27502"/>
                  </a:lnTo>
                  <a:lnTo>
                    <a:pt x="2679448" y="27303"/>
                  </a:lnTo>
                  <a:lnTo>
                    <a:pt x="2621935" y="26175"/>
                  </a:lnTo>
                  <a:lnTo>
                    <a:pt x="2570748" y="24381"/>
                  </a:lnTo>
                  <a:lnTo>
                    <a:pt x="2524452" y="22183"/>
                  </a:lnTo>
                  <a:lnTo>
                    <a:pt x="2440786" y="17626"/>
                  </a:lnTo>
                  <a:lnTo>
                    <a:pt x="2400546" y="15791"/>
                  </a:lnTo>
                  <a:lnTo>
                    <a:pt x="2359452" y="14600"/>
                  </a:lnTo>
                  <a:lnTo>
                    <a:pt x="2316069" y="14317"/>
                  </a:lnTo>
                  <a:lnTo>
                    <a:pt x="2268961" y="15204"/>
                  </a:lnTo>
                  <a:lnTo>
                    <a:pt x="2216692" y="17522"/>
                  </a:lnTo>
                  <a:lnTo>
                    <a:pt x="2157826" y="21534"/>
                  </a:lnTo>
                  <a:lnTo>
                    <a:pt x="2007068" y="34950"/>
                  </a:lnTo>
                  <a:lnTo>
                    <a:pt x="1938515" y="38622"/>
                  </a:lnTo>
                  <a:lnTo>
                    <a:pt x="1882746" y="39312"/>
                  </a:lnTo>
                  <a:lnTo>
                    <a:pt x="1837236" y="37817"/>
                  </a:lnTo>
                  <a:lnTo>
                    <a:pt x="1799462" y="34932"/>
                  </a:lnTo>
                  <a:lnTo>
                    <a:pt x="1737027" y="28175"/>
                  </a:lnTo>
                  <a:lnTo>
                    <a:pt x="1707318" y="25893"/>
                  </a:lnTo>
                  <a:lnTo>
                    <a:pt x="1675250" y="25404"/>
                  </a:lnTo>
                  <a:lnTo>
                    <a:pt x="1638299" y="27502"/>
                  </a:lnTo>
                  <a:lnTo>
                    <a:pt x="1602583" y="30646"/>
                  </a:lnTo>
                  <a:lnTo>
                    <a:pt x="1562121" y="33217"/>
                  </a:lnTo>
                  <a:lnTo>
                    <a:pt x="1517499" y="35218"/>
                  </a:lnTo>
                  <a:lnTo>
                    <a:pt x="1469305" y="36646"/>
                  </a:lnTo>
                  <a:lnTo>
                    <a:pt x="1418126" y="37504"/>
                  </a:lnTo>
                  <a:lnTo>
                    <a:pt x="1364551" y="37789"/>
                  </a:lnTo>
                  <a:lnTo>
                    <a:pt x="1309166" y="37504"/>
                  </a:lnTo>
                  <a:lnTo>
                    <a:pt x="1252558" y="36646"/>
                  </a:lnTo>
                  <a:lnTo>
                    <a:pt x="1195316" y="35218"/>
                  </a:lnTo>
                  <a:lnTo>
                    <a:pt x="1138025" y="33217"/>
                  </a:lnTo>
                  <a:lnTo>
                    <a:pt x="1081275" y="30646"/>
                  </a:lnTo>
                  <a:lnTo>
                    <a:pt x="1025651" y="27502"/>
                  </a:lnTo>
                  <a:lnTo>
                    <a:pt x="963398" y="24499"/>
                  </a:lnTo>
                  <a:lnTo>
                    <a:pt x="906548" y="22674"/>
                  </a:lnTo>
                  <a:lnTo>
                    <a:pt x="853831" y="21838"/>
                  </a:lnTo>
                  <a:lnTo>
                    <a:pt x="803977" y="21797"/>
                  </a:lnTo>
                  <a:lnTo>
                    <a:pt x="755713" y="22359"/>
                  </a:lnTo>
                  <a:lnTo>
                    <a:pt x="707769" y="23333"/>
                  </a:lnTo>
                  <a:lnTo>
                    <a:pt x="607759" y="25747"/>
                  </a:lnTo>
                  <a:lnTo>
                    <a:pt x="553149" y="26803"/>
                  </a:lnTo>
                  <a:lnTo>
                    <a:pt x="493776" y="27502"/>
                  </a:lnTo>
                  <a:lnTo>
                    <a:pt x="434483" y="27791"/>
                  </a:lnTo>
                  <a:lnTo>
                    <a:pt x="380987" y="27064"/>
                  </a:lnTo>
                  <a:lnTo>
                    <a:pt x="331954" y="25678"/>
                  </a:lnTo>
                  <a:lnTo>
                    <a:pt x="241934" y="22359"/>
                  </a:lnTo>
                  <a:lnTo>
                    <a:pt x="198278" y="21138"/>
                  </a:lnTo>
                  <a:lnTo>
                    <a:pt x="153744" y="20686"/>
                  </a:lnTo>
                  <a:lnTo>
                    <a:pt x="106996" y="21358"/>
                  </a:lnTo>
                  <a:lnTo>
                    <a:pt x="56701" y="23511"/>
                  </a:lnTo>
                  <a:lnTo>
                    <a:pt x="1524" y="27502"/>
                  </a:lnTo>
                  <a:lnTo>
                    <a:pt x="1524" y="21406"/>
                  </a:lnTo>
                  <a:lnTo>
                    <a:pt x="0" y="19882"/>
                  </a:lnTo>
                  <a:lnTo>
                    <a:pt x="1524" y="12262"/>
                  </a:lnTo>
                  <a:lnTo>
                    <a:pt x="40119" y="9752"/>
                  </a:lnTo>
                  <a:lnTo>
                    <a:pt x="80954" y="7727"/>
                  </a:lnTo>
                  <a:lnTo>
                    <a:pt x="124076" y="6214"/>
                  </a:lnTo>
                  <a:lnTo>
                    <a:pt x="169529" y="5240"/>
                  </a:lnTo>
                  <a:lnTo>
                    <a:pt x="217360" y="4833"/>
                  </a:lnTo>
                  <a:lnTo>
                    <a:pt x="267614" y="5020"/>
                  </a:lnTo>
                  <a:lnTo>
                    <a:pt x="320337" y="5830"/>
                  </a:lnTo>
                  <a:lnTo>
                    <a:pt x="375574" y="7288"/>
                  </a:lnTo>
                  <a:lnTo>
                    <a:pt x="433372" y="9423"/>
                  </a:lnTo>
                  <a:lnTo>
                    <a:pt x="493776" y="12262"/>
                  </a:lnTo>
                  <a:lnTo>
                    <a:pt x="609023" y="18321"/>
                  </a:lnTo>
                  <a:lnTo>
                    <a:pt x="655150" y="20390"/>
                  </a:lnTo>
                  <a:lnTo>
                    <a:pt x="697327" y="21670"/>
                  </a:lnTo>
                  <a:lnTo>
                    <a:pt x="738337" y="22046"/>
                  </a:lnTo>
                  <a:lnTo>
                    <a:pt x="780965" y="21406"/>
                  </a:lnTo>
                  <a:lnTo>
                    <a:pt x="827996" y="19638"/>
                  </a:lnTo>
                  <a:lnTo>
                    <a:pt x="882214" y="16628"/>
                  </a:lnTo>
                  <a:lnTo>
                    <a:pt x="946403" y="12262"/>
                  </a:lnTo>
                  <a:lnTo>
                    <a:pt x="1006149" y="8724"/>
                  </a:lnTo>
                  <a:lnTo>
                    <a:pt x="1060801" y="7727"/>
                  </a:lnTo>
                  <a:lnTo>
                    <a:pt x="1111393" y="8614"/>
                  </a:lnTo>
                  <a:lnTo>
                    <a:pt x="1158959" y="10726"/>
                  </a:lnTo>
                  <a:lnTo>
                    <a:pt x="1249143" y="15993"/>
                  </a:lnTo>
                  <a:lnTo>
                    <a:pt x="1293828" y="17831"/>
                  </a:lnTo>
                  <a:lnTo>
                    <a:pt x="1339620" y="18261"/>
                  </a:lnTo>
                  <a:lnTo>
                    <a:pt x="1387551" y="16624"/>
                  </a:lnTo>
                  <a:lnTo>
                    <a:pt x="1438656" y="12262"/>
                  </a:lnTo>
                  <a:lnTo>
                    <a:pt x="1486798" y="7213"/>
                  </a:lnTo>
                  <a:lnTo>
                    <a:pt x="1534969" y="3606"/>
                  </a:lnTo>
                  <a:lnTo>
                    <a:pt x="1583421" y="1298"/>
                  </a:lnTo>
                  <a:lnTo>
                    <a:pt x="1632408" y="144"/>
                  </a:lnTo>
                  <a:lnTo>
                    <a:pt x="1682186" y="0"/>
                  </a:lnTo>
                  <a:lnTo>
                    <a:pt x="1733009" y="721"/>
                  </a:lnTo>
                  <a:lnTo>
                    <a:pt x="1785129" y="2164"/>
                  </a:lnTo>
                  <a:lnTo>
                    <a:pt x="1838802" y="4183"/>
                  </a:lnTo>
                  <a:lnTo>
                    <a:pt x="1894282" y="6636"/>
                  </a:lnTo>
                  <a:lnTo>
                    <a:pt x="2011679" y="12262"/>
                  </a:lnTo>
                  <a:lnTo>
                    <a:pt x="2067768" y="14154"/>
                  </a:lnTo>
                  <a:lnTo>
                    <a:pt x="2123842" y="14697"/>
                  </a:lnTo>
                  <a:lnTo>
                    <a:pt x="2179629" y="14191"/>
                  </a:lnTo>
                  <a:lnTo>
                    <a:pt x="2234861" y="12940"/>
                  </a:lnTo>
                  <a:lnTo>
                    <a:pt x="2394524" y="7725"/>
                  </a:lnTo>
                  <a:lnTo>
                    <a:pt x="2444834" y="6505"/>
                  </a:lnTo>
                  <a:lnTo>
                    <a:pt x="2493240" y="6047"/>
                  </a:lnTo>
                  <a:lnTo>
                    <a:pt x="2539470" y="6653"/>
                  </a:lnTo>
                  <a:lnTo>
                    <a:pt x="2583256" y="8624"/>
                  </a:lnTo>
                  <a:lnTo>
                    <a:pt x="2663531" y="15659"/>
                  </a:lnTo>
                  <a:lnTo>
                    <a:pt x="2707463" y="17573"/>
                  </a:lnTo>
                  <a:lnTo>
                    <a:pt x="2755332" y="18256"/>
                  </a:lnTo>
                  <a:lnTo>
                    <a:pt x="2806347" y="17956"/>
                  </a:lnTo>
                  <a:lnTo>
                    <a:pt x="2859719" y="16924"/>
                  </a:lnTo>
                  <a:lnTo>
                    <a:pt x="2914655" y="15409"/>
                  </a:lnTo>
                  <a:lnTo>
                    <a:pt x="3026059" y="11930"/>
                  </a:lnTo>
                  <a:lnTo>
                    <a:pt x="3080945" y="10464"/>
                  </a:lnTo>
                  <a:lnTo>
                    <a:pt x="3134233" y="9516"/>
                  </a:lnTo>
                  <a:lnTo>
                    <a:pt x="3185132" y="9332"/>
                  </a:lnTo>
                  <a:lnTo>
                    <a:pt x="3232851" y="10165"/>
                  </a:lnTo>
                  <a:lnTo>
                    <a:pt x="3276599" y="12262"/>
                  </a:lnTo>
                  <a:lnTo>
                    <a:pt x="3396200" y="20400"/>
                  </a:lnTo>
                  <a:lnTo>
                    <a:pt x="3438321" y="22926"/>
                  </a:lnTo>
                  <a:lnTo>
                    <a:pt x="3482142" y="25159"/>
                  </a:lnTo>
                  <a:lnTo>
                    <a:pt x="3528006" y="26978"/>
                  </a:lnTo>
                  <a:lnTo>
                    <a:pt x="3576256" y="28264"/>
                  </a:lnTo>
                  <a:lnTo>
                    <a:pt x="3627235" y="28898"/>
                  </a:lnTo>
                  <a:lnTo>
                    <a:pt x="3681286" y="28758"/>
                  </a:lnTo>
                  <a:lnTo>
                    <a:pt x="3738754" y="27725"/>
                  </a:lnTo>
                  <a:lnTo>
                    <a:pt x="3799980" y="25679"/>
                  </a:lnTo>
                  <a:lnTo>
                    <a:pt x="3865308" y="22500"/>
                  </a:lnTo>
                  <a:lnTo>
                    <a:pt x="3935081" y="18067"/>
                  </a:lnTo>
                  <a:lnTo>
                    <a:pt x="4009643" y="12262"/>
                  </a:lnTo>
                  <a:lnTo>
                    <a:pt x="4009643" y="27502"/>
                  </a:lnTo>
                  <a:lnTo>
                    <a:pt x="3879384" y="34805"/>
                  </a:lnTo>
                  <a:lnTo>
                    <a:pt x="3826906" y="37575"/>
                  </a:lnTo>
                  <a:lnTo>
                    <a:pt x="3780366" y="39694"/>
                  </a:lnTo>
                  <a:lnTo>
                    <a:pt x="3737890" y="41115"/>
                  </a:lnTo>
                  <a:lnTo>
                    <a:pt x="3697604" y="41790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39084" y="2281666"/>
              <a:ext cx="4011295" cy="48260"/>
            </a:xfrm>
            <a:custGeom>
              <a:avLst/>
              <a:gdLst/>
              <a:ahLst/>
              <a:cxnLst/>
              <a:rect l="l" t="t" r="r" b="b"/>
              <a:pathLst>
                <a:path w="4011295" h="48260">
                  <a:moveTo>
                    <a:pt x="1524" y="11953"/>
                  </a:moveTo>
                  <a:lnTo>
                    <a:pt x="36009" y="7137"/>
                  </a:lnTo>
                  <a:lnTo>
                    <a:pt x="77594" y="4578"/>
                  </a:lnTo>
                  <a:lnTo>
                    <a:pt x="124911" y="3825"/>
                  </a:lnTo>
                  <a:lnTo>
                    <a:pt x="176593" y="4427"/>
                  </a:lnTo>
                  <a:lnTo>
                    <a:pt x="231273" y="5933"/>
                  </a:lnTo>
                  <a:lnTo>
                    <a:pt x="287584" y="7889"/>
                  </a:lnTo>
                  <a:lnTo>
                    <a:pt x="344158" y="9846"/>
                  </a:lnTo>
                  <a:lnTo>
                    <a:pt x="399628" y="11351"/>
                  </a:lnTo>
                  <a:lnTo>
                    <a:pt x="452628" y="11953"/>
                  </a:lnTo>
                  <a:lnTo>
                    <a:pt x="503471" y="12004"/>
                  </a:lnTo>
                  <a:lnTo>
                    <a:pt x="553563" y="12919"/>
                  </a:lnTo>
                  <a:lnTo>
                    <a:pt x="603165" y="14324"/>
                  </a:lnTo>
                  <a:lnTo>
                    <a:pt x="652541" y="15842"/>
                  </a:lnTo>
                  <a:lnTo>
                    <a:pt x="701955" y="17096"/>
                  </a:lnTo>
                  <a:lnTo>
                    <a:pt x="751670" y="17711"/>
                  </a:lnTo>
                  <a:lnTo>
                    <a:pt x="801950" y="17309"/>
                  </a:lnTo>
                  <a:lnTo>
                    <a:pt x="853057" y="15516"/>
                  </a:lnTo>
                  <a:lnTo>
                    <a:pt x="905255" y="11953"/>
                  </a:lnTo>
                  <a:lnTo>
                    <a:pt x="949865" y="8140"/>
                  </a:lnTo>
                  <a:lnTo>
                    <a:pt x="996199" y="5028"/>
                  </a:lnTo>
                  <a:lnTo>
                    <a:pt x="1043941" y="2638"/>
                  </a:lnTo>
                  <a:lnTo>
                    <a:pt x="1092775" y="989"/>
                  </a:lnTo>
                  <a:lnTo>
                    <a:pt x="1142386" y="103"/>
                  </a:lnTo>
                  <a:lnTo>
                    <a:pt x="1192457" y="0"/>
                  </a:lnTo>
                  <a:lnTo>
                    <a:pt x="1242672" y="700"/>
                  </a:lnTo>
                  <a:lnTo>
                    <a:pt x="1292716" y="2225"/>
                  </a:lnTo>
                  <a:lnTo>
                    <a:pt x="1342271" y="4596"/>
                  </a:lnTo>
                  <a:lnTo>
                    <a:pt x="1391023" y="7831"/>
                  </a:lnTo>
                  <a:lnTo>
                    <a:pt x="1438656" y="11953"/>
                  </a:lnTo>
                  <a:lnTo>
                    <a:pt x="1480281" y="15524"/>
                  </a:lnTo>
                  <a:lnTo>
                    <a:pt x="1525316" y="18500"/>
                  </a:lnTo>
                  <a:lnTo>
                    <a:pt x="1573218" y="20881"/>
                  </a:lnTo>
                  <a:lnTo>
                    <a:pt x="1623447" y="22666"/>
                  </a:lnTo>
                  <a:lnTo>
                    <a:pt x="1675462" y="23857"/>
                  </a:lnTo>
                  <a:lnTo>
                    <a:pt x="1728721" y="24452"/>
                  </a:lnTo>
                  <a:lnTo>
                    <a:pt x="1782683" y="24452"/>
                  </a:lnTo>
                  <a:lnTo>
                    <a:pt x="1836807" y="23857"/>
                  </a:lnTo>
                  <a:lnTo>
                    <a:pt x="1890553" y="22666"/>
                  </a:lnTo>
                  <a:lnTo>
                    <a:pt x="1943379" y="20881"/>
                  </a:lnTo>
                  <a:lnTo>
                    <a:pt x="1994744" y="18500"/>
                  </a:lnTo>
                  <a:lnTo>
                    <a:pt x="2044107" y="15524"/>
                  </a:lnTo>
                  <a:lnTo>
                    <a:pt x="2090928" y="11953"/>
                  </a:lnTo>
                  <a:lnTo>
                    <a:pt x="2147136" y="7592"/>
                  </a:lnTo>
                  <a:lnTo>
                    <a:pt x="2198607" y="4492"/>
                  </a:lnTo>
                  <a:lnTo>
                    <a:pt x="2246549" y="2544"/>
                  </a:lnTo>
                  <a:lnTo>
                    <a:pt x="2292169" y="1639"/>
                  </a:lnTo>
                  <a:lnTo>
                    <a:pt x="2336673" y="1666"/>
                  </a:lnTo>
                  <a:lnTo>
                    <a:pt x="2381268" y="2517"/>
                  </a:lnTo>
                  <a:lnTo>
                    <a:pt x="2427162" y="4080"/>
                  </a:lnTo>
                  <a:lnTo>
                    <a:pt x="2475561" y="6247"/>
                  </a:lnTo>
                  <a:lnTo>
                    <a:pt x="2527672" y="8908"/>
                  </a:lnTo>
                  <a:lnTo>
                    <a:pt x="2584704" y="11953"/>
                  </a:lnTo>
                  <a:lnTo>
                    <a:pt x="2640993" y="15204"/>
                  </a:lnTo>
                  <a:lnTo>
                    <a:pt x="2691932" y="18391"/>
                  </a:lnTo>
                  <a:lnTo>
                    <a:pt x="2738940" y="21267"/>
                  </a:lnTo>
                  <a:lnTo>
                    <a:pt x="2783433" y="23585"/>
                  </a:lnTo>
                  <a:lnTo>
                    <a:pt x="2826829" y="25098"/>
                  </a:lnTo>
                  <a:lnTo>
                    <a:pt x="2870545" y="25560"/>
                  </a:lnTo>
                  <a:lnTo>
                    <a:pt x="2915998" y="24723"/>
                  </a:lnTo>
                  <a:lnTo>
                    <a:pt x="2964606" y="22341"/>
                  </a:lnTo>
                  <a:lnTo>
                    <a:pt x="3017786" y="18167"/>
                  </a:lnTo>
                  <a:lnTo>
                    <a:pt x="3076956" y="11953"/>
                  </a:lnTo>
                  <a:lnTo>
                    <a:pt x="3112819" y="8475"/>
                  </a:lnTo>
                  <a:lnTo>
                    <a:pt x="3150785" y="6083"/>
                  </a:lnTo>
                  <a:lnTo>
                    <a:pt x="3190811" y="4651"/>
                  </a:lnTo>
                  <a:lnTo>
                    <a:pt x="3232855" y="4051"/>
                  </a:lnTo>
                  <a:lnTo>
                    <a:pt x="3276875" y="4157"/>
                  </a:lnTo>
                  <a:lnTo>
                    <a:pt x="3322827" y="4841"/>
                  </a:lnTo>
                  <a:lnTo>
                    <a:pt x="3370671" y="5977"/>
                  </a:lnTo>
                  <a:lnTo>
                    <a:pt x="3420363" y="7438"/>
                  </a:lnTo>
                  <a:lnTo>
                    <a:pt x="3471862" y="9096"/>
                  </a:lnTo>
                  <a:lnTo>
                    <a:pt x="3525124" y="10824"/>
                  </a:lnTo>
                  <a:lnTo>
                    <a:pt x="3580108" y="12497"/>
                  </a:lnTo>
                  <a:lnTo>
                    <a:pt x="3636771" y="13985"/>
                  </a:lnTo>
                  <a:lnTo>
                    <a:pt x="3695072" y="15164"/>
                  </a:lnTo>
                  <a:lnTo>
                    <a:pt x="3754966" y="15904"/>
                  </a:lnTo>
                  <a:lnTo>
                    <a:pt x="3816413" y="16081"/>
                  </a:lnTo>
                  <a:lnTo>
                    <a:pt x="3879370" y="15566"/>
                  </a:lnTo>
                  <a:lnTo>
                    <a:pt x="3943794" y="14232"/>
                  </a:lnTo>
                  <a:lnTo>
                    <a:pt x="4009643" y="11953"/>
                  </a:lnTo>
                  <a:lnTo>
                    <a:pt x="4011167" y="19573"/>
                  </a:lnTo>
                  <a:lnTo>
                    <a:pt x="4009643" y="19573"/>
                  </a:lnTo>
                  <a:lnTo>
                    <a:pt x="4009643" y="27193"/>
                  </a:lnTo>
                  <a:lnTo>
                    <a:pt x="3965196" y="24167"/>
                  </a:lnTo>
                  <a:lnTo>
                    <a:pt x="3918225" y="21267"/>
                  </a:lnTo>
                  <a:lnTo>
                    <a:pt x="3869126" y="18621"/>
                  </a:lnTo>
                  <a:lnTo>
                    <a:pt x="3818297" y="16356"/>
                  </a:lnTo>
                  <a:lnTo>
                    <a:pt x="3766134" y="14599"/>
                  </a:lnTo>
                  <a:lnTo>
                    <a:pt x="3713035" y="13477"/>
                  </a:lnTo>
                  <a:lnTo>
                    <a:pt x="3659396" y="13118"/>
                  </a:lnTo>
                  <a:lnTo>
                    <a:pt x="3605614" y="13647"/>
                  </a:lnTo>
                  <a:lnTo>
                    <a:pt x="3552086" y="15192"/>
                  </a:lnTo>
                  <a:lnTo>
                    <a:pt x="3499209" y="17880"/>
                  </a:lnTo>
                  <a:lnTo>
                    <a:pt x="3447380" y="21838"/>
                  </a:lnTo>
                  <a:lnTo>
                    <a:pt x="3396996" y="27193"/>
                  </a:lnTo>
                  <a:lnTo>
                    <a:pt x="3339925" y="33201"/>
                  </a:lnTo>
                  <a:lnTo>
                    <a:pt x="3286987" y="36118"/>
                  </a:lnTo>
                  <a:lnTo>
                    <a:pt x="3237286" y="36603"/>
                  </a:lnTo>
                  <a:lnTo>
                    <a:pt x="3189927" y="35313"/>
                  </a:lnTo>
                  <a:lnTo>
                    <a:pt x="3144011" y="32908"/>
                  </a:lnTo>
                  <a:lnTo>
                    <a:pt x="3098645" y="30046"/>
                  </a:lnTo>
                  <a:lnTo>
                    <a:pt x="3052931" y="27385"/>
                  </a:lnTo>
                  <a:lnTo>
                    <a:pt x="3005974" y="25584"/>
                  </a:lnTo>
                  <a:lnTo>
                    <a:pt x="2956876" y="25301"/>
                  </a:lnTo>
                  <a:lnTo>
                    <a:pt x="2904743" y="27193"/>
                  </a:lnTo>
                  <a:lnTo>
                    <a:pt x="2853763" y="30156"/>
                  </a:lnTo>
                  <a:lnTo>
                    <a:pt x="2807610" y="31875"/>
                  </a:lnTo>
                  <a:lnTo>
                    <a:pt x="2764621" y="32570"/>
                  </a:lnTo>
                  <a:lnTo>
                    <a:pt x="2723131" y="32460"/>
                  </a:lnTo>
                  <a:lnTo>
                    <a:pt x="2681478" y="31765"/>
                  </a:lnTo>
                  <a:lnTo>
                    <a:pt x="2637995" y="30705"/>
                  </a:lnTo>
                  <a:lnTo>
                    <a:pt x="2591019" y="29498"/>
                  </a:lnTo>
                  <a:lnTo>
                    <a:pt x="2538886" y="28364"/>
                  </a:lnTo>
                  <a:lnTo>
                    <a:pt x="2479932" y="27523"/>
                  </a:lnTo>
                  <a:lnTo>
                    <a:pt x="2412491" y="27193"/>
                  </a:lnTo>
                  <a:lnTo>
                    <a:pt x="2353550" y="26990"/>
                  </a:lnTo>
                  <a:lnTo>
                    <a:pt x="2297578" y="25818"/>
                  </a:lnTo>
                  <a:lnTo>
                    <a:pt x="2244113" y="23979"/>
                  </a:lnTo>
                  <a:lnTo>
                    <a:pt x="2192697" y="21775"/>
                  </a:lnTo>
                  <a:lnTo>
                    <a:pt x="2142868" y="19507"/>
                  </a:lnTo>
                  <a:lnTo>
                    <a:pt x="2094166" y="17478"/>
                  </a:lnTo>
                  <a:lnTo>
                    <a:pt x="2046131" y="15988"/>
                  </a:lnTo>
                  <a:lnTo>
                    <a:pt x="1998302" y="15340"/>
                  </a:lnTo>
                  <a:lnTo>
                    <a:pt x="1950219" y="15835"/>
                  </a:lnTo>
                  <a:lnTo>
                    <a:pt x="1901422" y="17774"/>
                  </a:lnTo>
                  <a:lnTo>
                    <a:pt x="1851451" y="21460"/>
                  </a:lnTo>
                  <a:lnTo>
                    <a:pt x="1799844" y="27193"/>
                  </a:lnTo>
                  <a:lnTo>
                    <a:pt x="1750550" y="33312"/>
                  </a:lnTo>
                  <a:lnTo>
                    <a:pt x="1700541" y="38318"/>
                  </a:lnTo>
                  <a:lnTo>
                    <a:pt x="1649966" y="42239"/>
                  </a:lnTo>
                  <a:lnTo>
                    <a:pt x="1598975" y="45098"/>
                  </a:lnTo>
                  <a:lnTo>
                    <a:pt x="1547718" y="46921"/>
                  </a:lnTo>
                  <a:lnTo>
                    <a:pt x="1496343" y="47733"/>
                  </a:lnTo>
                  <a:lnTo>
                    <a:pt x="1445003" y="47558"/>
                  </a:lnTo>
                  <a:lnTo>
                    <a:pt x="1393845" y="46422"/>
                  </a:lnTo>
                  <a:lnTo>
                    <a:pt x="1343020" y="44349"/>
                  </a:lnTo>
                  <a:lnTo>
                    <a:pt x="1292678" y="41365"/>
                  </a:lnTo>
                  <a:lnTo>
                    <a:pt x="1242969" y="37494"/>
                  </a:lnTo>
                  <a:lnTo>
                    <a:pt x="1194042" y="32762"/>
                  </a:lnTo>
                  <a:lnTo>
                    <a:pt x="1146048" y="27193"/>
                  </a:lnTo>
                  <a:lnTo>
                    <a:pt x="1082008" y="20821"/>
                  </a:lnTo>
                  <a:lnTo>
                    <a:pt x="1025006" y="17535"/>
                  </a:lnTo>
                  <a:lnTo>
                    <a:pt x="973497" y="16695"/>
                  </a:lnTo>
                  <a:lnTo>
                    <a:pt x="925939" y="17660"/>
                  </a:lnTo>
                  <a:lnTo>
                    <a:pt x="880790" y="19793"/>
                  </a:lnTo>
                  <a:lnTo>
                    <a:pt x="836506" y="22452"/>
                  </a:lnTo>
                  <a:lnTo>
                    <a:pt x="791545" y="24998"/>
                  </a:lnTo>
                  <a:lnTo>
                    <a:pt x="744364" y="26792"/>
                  </a:lnTo>
                  <a:lnTo>
                    <a:pt x="693419" y="27193"/>
                  </a:lnTo>
                  <a:lnTo>
                    <a:pt x="656258" y="27085"/>
                  </a:lnTo>
                  <a:lnTo>
                    <a:pt x="613905" y="26793"/>
                  </a:lnTo>
                  <a:lnTo>
                    <a:pt x="567186" y="26369"/>
                  </a:lnTo>
                  <a:lnTo>
                    <a:pt x="516929" y="25860"/>
                  </a:lnTo>
                  <a:lnTo>
                    <a:pt x="463959" y="25319"/>
                  </a:lnTo>
                  <a:lnTo>
                    <a:pt x="409102" y="24794"/>
                  </a:lnTo>
                  <a:lnTo>
                    <a:pt x="353186" y="24336"/>
                  </a:lnTo>
                  <a:lnTo>
                    <a:pt x="297037" y="23994"/>
                  </a:lnTo>
                  <a:lnTo>
                    <a:pt x="241481" y="23819"/>
                  </a:lnTo>
                  <a:lnTo>
                    <a:pt x="187345" y="23861"/>
                  </a:lnTo>
                  <a:lnTo>
                    <a:pt x="135454" y="24169"/>
                  </a:lnTo>
                  <a:lnTo>
                    <a:pt x="86636" y="24794"/>
                  </a:lnTo>
                  <a:lnTo>
                    <a:pt x="41717" y="25785"/>
                  </a:lnTo>
                  <a:lnTo>
                    <a:pt x="1524" y="27193"/>
                  </a:lnTo>
                  <a:lnTo>
                    <a:pt x="0" y="24145"/>
                  </a:lnTo>
                  <a:lnTo>
                    <a:pt x="1524" y="16525"/>
                  </a:lnTo>
                  <a:lnTo>
                    <a:pt x="1524" y="11953"/>
                  </a:lnTo>
                </a:path>
              </a:pathLst>
            </a:custGeom>
            <a:ln w="36576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1760" y="2656332"/>
            <a:ext cx="2261735" cy="33910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9588" y="2706624"/>
            <a:ext cx="2659796" cy="32584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0031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dirty="0"/>
              <a:t>Sociale</a:t>
            </a:r>
            <a:r>
              <a:rPr spc="-165" dirty="0"/>
              <a:t> </a:t>
            </a:r>
            <a:r>
              <a:rPr spc="-10" dirty="0"/>
              <a:t>Media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8640" y="2823982"/>
            <a:ext cx="2887980" cy="74295"/>
            <a:chOff x="548640" y="2823982"/>
            <a:chExt cx="2887980" cy="74295"/>
          </a:xfrm>
        </p:grpSpPr>
        <p:sp>
          <p:nvSpPr>
            <p:cNvPr id="4" name="object 4"/>
            <p:cNvSpPr/>
            <p:nvPr/>
          </p:nvSpPr>
          <p:spPr>
            <a:xfrm>
              <a:off x="565404" y="2845015"/>
              <a:ext cx="2854960" cy="34290"/>
            </a:xfrm>
            <a:custGeom>
              <a:avLst/>
              <a:gdLst/>
              <a:ahLst/>
              <a:cxnLst/>
              <a:rect l="l" t="t" r="r" b="b"/>
              <a:pathLst>
                <a:path w="2854960" h="34289">
                  <a:moveTo>
                    <a:pt x="2485287" y="33717"/>
                  </a:moveTo>
                  <a:lnTo>
                    <a:pt x="2427356" y="33662"/>
                  </a:lnTo>
                  <a:lnTo>
                    <a:pt x="2373196" y="32343"/>
                  </a:lnTo>
                  <a:lnTo>
                    <a:pt x="2324498" y="29451"/>
                  </a:lnTo>
                  <a:lnTo>
                    <a:pt x="2282951" y="24676"/>
                  </a:lnTo>
                  <a:lnTo>
                    <a:pt x="2247081" y="20223"/>
                  </a:lnTo>
                  <a:lnTo>
                    <a:pt x="2207443" y="17374"/>
                  </a:lnTo>
                  <a:lnTo>
                    <a:pt x="2164270" y="15889"/>
                  </a:lnTo>
                  <a:lnTo>
                    <a:pt x="2117795" y="15532"/>
                  </a:lnTo>
                  <a:lnTo>
                    <a:pt x="2068251" y="16064"/>
                  </a:lnTo>
                  <a:lnTo>
                    <a:pt x="2015870" y="17247"/>
                  </a:lnTo>
                  <a:lnTo>
                    <a:pt x="1844039" y="22319"/>
                  </a:lnTo>
                  <a:lnTo>
                    <a:pt x="1782642" y="23724"/>
                  </a:lnTo>
                  <a:lnTo>
                    <a:pt x="1719572" y="24589"/>
                  </a:lnTo>
                  <a:lnTo>
                    <a:pt x="1655063" y="24676"/>
                  </a:lnTo>
                  <a:lnTo>
                    <a:pt x="1583228" y="24429"/>
                  </a:lnTo>
                  <a:lnTo>
                    <a:pt x="1522585" y="23798"/>
                  </a:lnTo>
                  <a:lnTo>
                    <a:pt x="1385315" y="21247"/>
                  </a:lnTo>
                  <a:lnTo>
                    <a:pt x="1346947" y="20726"/>
                  </a:lnTo>
                  <a:lnTo>
                    <a:pt x="1308524" y="20644"/>
                  </a:lnTo>
                  <a:lnTo>
                    <a:pt x="1267797" y="21165"/>
                  </a:lnTo>
                  <a:lnTo>
                    <a:pt x="1222516" y="22454"/>
                  </a:lnTo>
                  <a:lnTo>
                    <a:pt x="1120710" y="26909"/>
                  </a:lnTo>
                  <a:lnTo>
                    <a:pt x="1073880" y="27953"/>
                  </a:lnTo>
                  <a:lnTo>
                    <a:pt x="1028830" y="28056"/>
                  </a:lnTo>
                  <a:lnTo>
                    <a:pt x="984446" y="27465"/>
                  </a:lnTo>
                  <a:lnTo>
                    <a:pt x="844164" y="24003"/>
                  </a:lnTo>
                  <a:lnTo>
                    <a:pt x="791316" y="23110"/>
                  </a:lnTo>
                  <a:lnTo>
                    <a:pt x="733570" y="22759"/>
                  </a:lnTo>
                  <a:lnTo>
                    <a:pt x="669813" y="23199"/>
                  </a:lnTo>
                  <a:lnTo>
                    <a:pt x="598932" y="24676"/>
                  </a:lnTo>
                  <a:lnTo>
                    <a:pt x="532839" y="26248"/>
                  </a:lnTo>
                  <a:lnTo>
                    <a:pt x="471381" y="27216"/>
                  </a:lnTo>
                  <a:lnTo>
                    <a:pt x="414051" y="27676"/>
                  </a:lnTo>
                  <a:lnTo>
                    <a:pt x="360341" y="27724"/>
                  </a:lnTo>
                  <a:lnTo>
                    <a:pt x="309742" y="27454"/>
                  </a:lnTo>
                  <a:lnTo>
                    <a:pt x="128301" y="25105"/>
                  </a:lnTo>
                  <a:lnTo>
                    <a:pt x="85640" y="24676"/>
                  </a:lnTo>
                  <a:lnTo>
                    <a:pt x="43042" y="24501"/>
                  </a:lnTo>
                  <a:lnTo>
                    <a:pt x="0" y="24676"/>
                  </a:lnTo>
                  <a:lnTo>
                    <a:pt x="0" y="9436"/>
                  </a:lnTo>
                  <a:lnTo>
                    <a:pt x="65294" y="13386"/>
                  </a:lnTo>
                  <a:lnTo>
                    <a:pt x="122593" y="16176"/>
                  </a:lnTo>
                  <a:lnTo>
                    <a:pt x="173495" y="17927"/>
                  </a:lnTo>
                  <a:lnTo>
                    <a:pt x="219602" y="18766"/>
                  </a:lnTo>
                  <a:lnTo>
                    <a:pt x="262515" y="18814"/>
                  </a:lnTo>
                  <a:lnTo>
                    <a:pt x="303833" y="18195"/>
                  </a:lnTo>
                  <a:lnTo>
                    <a:pt x="345159" y="17034"/>
                  </a:lnTo>
                  <a:lnTo>
                    <a:pt x="485183" y="11531"/>
                  </a:lnTo>
                  <a:lnTo>
                    <a:pt x="603845" y="7132"/>
                  </a:lnTo>
                  <a:lnTo>
                    <a:pt x="700991" y="2907"/>
                  </a:lnTo>
                  <a:lnTo>
                    <a:pt x="741663" y="1316"/>
                  </a:lnTo>
                  <a:lnTo>
                    <a:pt x="780287" y="292"/>
                  </a:lnTo>
                  <a:lnTo>
                    <a:pt x="819277" y="0"/>
                  </a:lnTo>
                  <a:lnTo>
                    <a:pt x="861047" y="603"/>
                  </a:lnTo>
                  <a:lnTo>
                    <a:pt x="908011" y="2267"/>
                  </a:lnTo>
                  <a:lnTo>
                    <a:pt x="962582" y="5157"/>
                  </a:lnTo>
                  <a:lnTo>
                    <a:pt x="1027175" y="9436"/>
                  </a:lnTo>
                  <a:lnTo>
                    <a:pt x="1086417" y="13132"/>
                  </a:lnTo>
                  <a:lnTo>
                    <a:pt x="1146393" y="15892"/>
                  </a:lnTo>
                  <a:lnTo>
                    <a:pt x="1206507" y="17794"/>
                  </a:lnTo>
                  <a:lnTo>
                    <a:pt x="1266161" y="18919"/>
                  </a:lnTo>
                  <a:lnTo>
                    <a:pt x="1324757" y="19345"/>
                  </a:lnTo>
                  <a:lnTo>
                    <a:pt x="1381696" y="19152"/>
                  </a:lnTo>
                  <a:lnTo>
                    <a:pt x="1436381" y="18419"/>
                  </a:lnTo>
                  <a:lnTo>
                    <a:pt x="1488214" y="17225"/>
                  </a:lnTo>
                  <a:lnTo>
                    <a:pt x="1536596" y="15651"/>
                  </a:lnTo>
                  <a:lnTo>
                    <a:pt x="1580931" y="13775"/>
                  </a:lnTo>
                  <a:lnTo>
                    <a:pt x="1620619" y="11677"/>
                  </a:lnTo>
                  <a:lnTo>
                    <a:pt x="1655063" y="9436"/>
                  </a:lnTo>
                  <a:lnTo>
                    <a:pt x="1693050" y="7787"/>
                  </a:lnTo>
                  <a:lnTo>
                    <a:pt x="1737158" y="7581"/>
                  </a:lnTo>
                  <a:lnTo>
                    <a:pt x="1786102" y="8447"/>
                  </a:lnTo>
                  <a:lnTo>
                    <a:pt x="1838598" y="10013"/>
                  </a:lnTo>
                  <a:lnTo>
                    <a:pt x="1949107" y="13764"/>
                  </a:lnTo>
                  <a:lnTo>
                    <a:pt x="2004551" y="15207"/>
                  </a:lnTo>
                  <a:lnTo>
                    <a:pt x="2058407" y="15866"/>
                  </a:lnTo>
                  <a:lnTo>
                    <a:pt x="2109392" y="15372"/>
                  </a:lnTo>
                  <a:lnTo>
                    <a:pt x="2156220" y="13352"/>
                  </a:lnTo>
                  <a:lnTo>
                    <a:pt x="2232418" y="6265"/>
                  </a:lnTo>
                  <a:lnTo>
                    <a:pt x="2271786" y="4949"/>
                  </a:lnTo>
                  <a:lnTo>
                    <a:pt x="2315183" y="5128"/>
                  </a:lnTo>
                  <a:lnTo>
                    <a:pt x="2362080" y="6439"/>
                  </a:lnTo>
                  <a:lnTo>
                    <a:pt x="2411949" y="8520"/>
                  </a:lnTo>
                  <a:lnTo>
                    <a:pt x="2518488" y="13544"/>
                  </a:lnTo>
                  <a:lnTo>
                    <a:pt x="2574100" y="15762"/>
                  </a:lnTo>
                  <a:lnTo>
                    <a:pt x="2630570" y="17302"/>
                  </a:lnTo>
                  <a:lnTo>
                    <a:pt x="2687369" y="17802"/>
                  </a:lnTo>
                  <a:lnTo>
                    <a:pt x="2743967" y="16899"/>
                  </a:lnTo>
                  <a:lnTo>
                    <a:pt x="2799838" y="14231"/>
                  </a:lnTo>
                  <a:lnTo>
                    <a:pt x="2854451" y="9436"/>
                  </a:lnTo>
                  <a:lnTo>
                    <a:pt x="2854451" y="24676"/>
                  </a:lnTo>
                  <a:lnTo>
                    <a:pt x="2817439" y="24814"/>
                  </a:lnTo>
                  <a:lnTo>
                    <a:pt x="2772368" y="25851"/>
                  </a:lnTo>
                  <a:lnTo>
                    <a:pt x="2605705" y="31271"/>
                  </a:lnTo>
                  <a:lnTo>
                    <a:pt x="2545301" y="32817"/>
                  </a:lnTo>
                  <a:lnTo>
                    <a:pt x="2485287" y="3371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5404" y="2840746"/>
              <a:ext cx="2854960" cy="40640"/>
            </a:xfrm>
            <a:custGeom>
              <a:avLst/>
              <a:gdLst/>
              <a:ahLst/>
              <a:cxnLst/>
              <a:rect l="l" t="t" r="r" b="b"/>
              <a:pathLst>
                <a:path w="2854960" h="40639">
                  <a:moveTo>
                    <a:pt x="0" y="13705"/>
                  </a:moveTo>
                  <a:lnTo>
                    <a:pt x="56913" y="8862"/>
                  </a:lnTo>
                  <a:lnTo>
                    <a:pt x="112824" y="5111"/>
                  </a:lnTo>
                  <a:lnTo>
                    <a:pt x="167559" y="2411"/>
                  </a:lnTo>
                  <a:lnTo>
                    <a:pt x="220949" y="721"/>
                  </a:lnTo>
                  <a:lnTo>
                    <a:pt x="272820" y="0"/>
                  </a:lnTo>
                  <a:lnTo>
                    <a:pt x="323000" y="206"/>
                  </a:lnTo>
                  <a:lnTo>
                    <a:pt x="371320" y="1298"/>
                  </a:lnTo>
                  <a:lnTo>
                    <a:pt x="417605" y="3235"/>
                  </a:lnTo>
                  <a:lnTo>
                    <a:pt x="461686" y="5976"/>
                  </a:lnTo>
                  <a:lnTo>
                    <a:pt x="503389" y="9480"/>
                  </a:lnTo>
                  <a:lnTo>
                    <a:pt x="542543" y="13705"/>
                  </a:lnTo>
                  <a:lnTo>
                    <a:pt x="580929" y="17518"/>
                  </a:lnTo>
                  <a:lnTo>
                    <a:pt x="621402" y="19950"/>
                  </a:lnTo>
                  <a:lnTo>
                    <a:pt x="664164" y="21207"/>
                  </a:lnTo>
                  <a:lnTo>
                    <a:pt x="709412" y="21496"/>
                  </a:lnTo>
                  <a:lnTo>
                    <a:pt x="757346" y="21022"/>
                  </a:lnTo>
                  <a:lnTo>
                    <a:pt x="808166" y="19991"/>
                  </a:lnTo>
                  <a:lnTo>
                    <a:pt x="862071" y="18610"/>
                  </a:lnTo>
                  <a:lnTo>
                    <a:pt x="919259" y="17085"/>
                  </a:lnTo>
                  <a:lnTo>
                    <a:pt x="979930" y="15622"/>
                  </a:lnTo>
                  <a:lnTo>
                    <a:pt x="1044284" y="14427"/>
                  </a:lnTo>
                  <a:lnTo>
                    <a:pt x="1112520" y="13705"/>
                  </a:lnTo>
                  <a:lnTo>
                    <a:pt x="1175062" y="13560"/>
                  </a:lnTo>
                  <a:lnTo>
                    <a:pt x="1233508" y="13811"/>
                  </a:lnTo>
                  <a:lnTo>
                    <a:pt x="1288399" y="14348"/>
                  </a:lnTo>
                  <a:lnTo>
                    <a:pt x="1340273" y="15060"/>
                  </a:lnTo>
                  <a:lnTo>
                    <a:pt x="1389671" y="15835"/>
                  </a:lnTo>
                  <a:lnTo>
                    <a:pt x="1437132" y="16563"/>
                  </a:lnTo>
                  <a:lnTo>
                    <a:pt x="1483195" y="17132"/>
                  </a:lnTo>
                  <a:lnTo>
                    <a:pt x="1528402" y="17431"/>
                  </a:lnTo>
                  <a:lnTo>
                    <a:pt x="1573291" y="17349"/>
                  </a:lnTo>
                  <a:lnTo>
                    <a:pt x="1618403" y="16774"/>
                  </a:lnTo>
                  <a:lnTo>
                    <a:pt x="1664276" y="15597"/>
                  </a:lnTo>
                  <a:lnTo>
                    <a:pt x="1711451" y="13705"/>
                  </a:lnTo>
                  <a:lnTo>
                    <a:pt x="1760869" y="12017"/>
                  </a:lnTo>
                  <a:lnTo>
                    <a:pt x="1812021" y="11377"/>
                  </a:lnTo>
                  <a:lnTo>
                    <a:pt x="1864423" y="11562"/>
                  </a:lnTo>
                  <a:lnTo>
                    <a:pt x="1917587" y="12351"/>
                  </a:lnTo>
                  <a:lnTo>
                    <a:pt x="1971025" y="13520"/>
                  </a:lnTo>
                  <a:lnTo>
                    <a:pt x="2024252" y="14848"/>
                  </a:lnTo>
                  <a:lnTo>
                    <a:pt x="2076781" y="16113"/>
                  </a:lnTo>
                  <a:lnTo>
                    <a:pt x="2128124" y="17092"/>
                  </a:lnTo>
                  <a:lnTo>
                    <a:pt x="2177795" y="17563"/>
                  </a:lnTo>
                  <a:lnTo>
                    <a:pt x="2225308" y="17304"/>
                  </a:lnTo>
                  <a:lnTo>
                    <a:pt x="2270174" y="16092"/>
                  </a:lnTo>
                  <a:lnTo>
                    <a:pt x="2311908" y="13705"/>
                  </a:lnTo>
                  <a:lnTo>
                    <a:pt x="2357966" y="11060"/>
                  </a:lnTo>
                  <a:lnTo>
                    <a:pt x="2408099" y="9624"/>
                  </a:lnTo>
                  <a:lnTo>
                    <a:pt x="2461166" y="9171"/>
                  </a:lnTo>
                  <a:lnTo>
                    <a:pt x="2516025" y="9473"/>
                  </a:lnTo>
                  <a:lnTo>
                    <a:pt x="2571537" y="10305"/>
                  </a:lnTo>
                  <a:lnTo>
                    <a:pt x="2626561" y="11438"/>
                  </a:lnTo>
                  <a:lnTo>
                    <a:pt x="2679957" y="12647"/>
                  </a:lnTo>
                  <a:lnTo>
                    <a:pt x="2730585" y="13705"/>
                  </a:lnTo>
                  <a:lnTo>
                    <a:pt x="2777303" y="14385"/>
                  </a:lnTo>
                  <a:lnTo>
                    <a:pt x="2818972" y="14461"/>
                  </a:lnTo>
                  <a:lnTo>
                    <a:pt x="2854451" y="13705"/>
                  </a:lnTo>
                  <a:lnTo>
                    <a:pt x="2852927" y="21325"/>
                  </a:lnTo>
                  <a:lnTo>
                    <a:pt x="2852927" y="24373"/>
                  </a:lnTo>
                  <a:lnTo>
                    <a:pt x="2854451" y="28945"/>
                  </a:lnTo>
                  <a:lnTo>
                    <a:pt x="2813837" y="29731"/>
                  </a:lnTo>
                  <a:lnTo>
                    <a:pt x="2766137" y="29898"/>
                  </a:lnTo>
                  <a:lnTo>
                    <a:pt x="2712839" y="29588"/>
                  </a:lnTo>
                  <a:lnTo>
                    <a:pt x="2655428" y="28945"/>
                  </a:lnTo>
                  <a:lnTo>
                    <a:pt x="2595394" y="28112"/>
                  </a:lnTo>
                  <a:lnTo>
                    <a:pt x="2534221" y="27231"/>
                  </a:lnTo>
                  <a:lnTo>
                    <a:pt x="2473398" y="26445"/>
                  </a:lnTo>
                  <a:lnTo>
                    <a:pt x="2414411" y="25897"/>
                  </a:lnTo>
                  <a:lnTo>
                    <a:pt x="2358747" y="25731"/>
                  </a:lnTo>
                  <a:lnTo>
                    <a:pt x="2307893" y="26088"/>
                  </a:lnTo>
                  <a:lnTo>
                    <a:pt x="2263336" y="27112"/>
                  </a:lnTo>
                  <a:lnTo>
                    <a:pt x="2226563" y="28945"/>
                  </a:lnTo>
                  <a:lnTo>
                    <a:pt x="2191944" y="30750"/>
                  </a:lnTo>
                  <a:lnTo>
                    <a:pt x="2153701" y="31062"/>
                  </a:lnTo>
                  <a:lnTo>
                    <a:pt x="2111954" y="30231"/>
                  </a:lnTo>
                  <a:lnTo>
                    <a:pt x="2066826" y="28607"/>
                  </a:lnTo>
                  <a:lnTo>
                    <a:pt x="2018438" y="26537"/>
                  </a:lnTo>
                  <a:lnTo>
                    <a:pt x="1966912" y="24373"/>
                  </a:lnTo>
                  <a:lnTo>
                    <a:pt x="1912370" y="22463"/>
                  </a:lnTo>
                  <a:lnTo>
                    <a:pt x="1854933" y="21156"/>
                  </a:lnTo>
                  <a:lnTo>
                    <a:pt x="1794724" y="20801"/>
                  </a:lnTo>
                  <a:lnTo>
                    <a:pt x="1731863" y="21749"/>
                  </a:lnTo>
                  <a:lnTo>
                    <a:pt x="1666473" y="24347"/>
                  </a:lnTo>
                  <a:lnTo>
                    <a:pt x="1598675" y="28945"/>
                  </a:lnTo>
                  <a:lnTo>
                    <a:pt x="1528996" y="34510"/>
                  </a:lnTo>
                  <a:lnTo>
                    <a:pt x="1469045" y="38096"/>
                  </a:lnTo>
                  <a:lnTo>
                    <a:pt x="1416761" y="39992"/>
                  </a:lnTo>
                  <a:lnTo>
                    <a:pt x="1370082" y="40487"/>
                  </a:lnTo>
                  <a:lnTo>
                    <a:pt x="1326949" y="39869"/>
                  </a:lnTo>
                  <a:lnTo>
                    <a:pt x="1285299" y="38426"/>
                  </a:lnTo>
                  <a:lnTo>
                    <a:pt x="1243073" y="36447"/>
                  </a:lnTo>
                  <a:lnTo>
                    <a:pt x="1198208" y="34221"/>
                  </a:lnTo>
                  <a:lnTo>
                    <a:pt x="1148644" y="32037"/>
                  </a:lnTo>
                  <a:lnTo>
                    <a:pt x="1092320" y="30182"/>
                  </a:lnTo>
                  <a:lnTo>
                    <a:pt x="1027175" y="28945"/>
                  </a:lnTo>
                  <a:lnTo>
                    <a:pt x="988163" y="28869"/>
                  </a:lnTo>
                  <a:lnTo>
                    <a:pt x="948749" y="29069"/>
                  </a:lnTo>
                  <a:lnTo>
                    <a:pt x="908784" y="29499"/>
                  </a:lnTo>
                  <a:lnTo>
                    <a:pt x="868119" y="30116"/>
                  </a:lnTo>
                  <a:lnTo>
                    <a:pt x="826603" y="30874"/>
                  </a:lnTo>
                  <a:lnTo>
                    <a:pt x="784087" y="31730"/>
                  </a:lnTo>
                  <a:lnTo>
                    <a:pt x="740421" y="32638"/>
                  </a:lnTo>
                  <a:lnTo>
                    <a:pt x="695456" y="33554"/>
                  </a:lnTo>
                  <a:lnTo>
                    <a:pt x="649041" y="34433"/>
                  </a:lnTo>
                  <a:lnTo>
                    <a:pt x="601027" y="35232"/>
                  </a:lnTo>
                  <a:lnTo>
                    <a:pt x="551264" y="35904"/>
                  </a:lnTo>
                  <a:lnTo>
                    <a:pt x="499603" y="36407"/>
                  </a:lnTo>
                  <a:lnTo>
                    <a:pt x="445894" y="36694"/>
                  </a:lnTo>
                  <a:lnTo>
                    <a:pt x="389987" y="36722"/>
                  </a:lnTo>
                  <a:lnTo>
                    <a:pt x="331731" y="36446"/>
                  </a:lnTo>
                  <a:lnTo>
                    <a:pt x="270979" y="35821"/>
                  </a:lnTo>
                  <a:lnTo>
                    <a:pt x="207579" y="34804"/>
                  </a:lnTo>
                  <a:lnTo>
                    <a:pt x="141383" y="33348"/>
                  </a:lnTo>
                  <a:lnTo>
                    <a:pt x="72239" y="31410"/>
                  </a:lnTo>
                  <a:lnTo>
                    <a:pt x="0" y="28945"/>
                  </a:lnTo>
                  <a:lnTo>
                    <a:pt x="0" y="24373"/>
                  </a:lnTo>
                  <a:lnTo>
                    <a:pt x="0" y="19801"/>
                  </a:lnTo>
                  <a:lnTo>
                    <a:pt x="0" y="13705"/>
                  </a:lnTo>
                </a:path>
              </a:pathLst>
            </a:custGeom>
            <a:ln w="33528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2752" y="3099266"/>
            <a:ext cx="4080510" cy="156654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12090" marR="25400" indent="-200025">
              <a:lnSpc>
                <a:spcPts val="1989"/>
              </a:lnSpc>
              <a:spcBef>
                <a:spcPts val="439"/>
              </a:spcBef>
              <a:buFont typeface="Arial"/>
              <a:buChar char="•"/>
              <a:tabLst>
                <a:tab pos="213360" algn="l"/>
              </a:tabLst>
            </a:pPr>
            <a:r>
              <a:rPr sz="1900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https://</a:t>
            </a:r>
            <a:r>
              <a:rPr sz="1900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2"/>
              </a:rPr>
              <a:t>www.facebook.com/ber</a:t>
            </a:r>
            <a:r>
              <a:rPr sz="1900" u="none" spc="-10" dirty="0">
                <a:latin typeface="Verdana"/>
                <a:cs typeface="Verdana"/>
              </a:rPr>
              <a:t> 	</a:t>
            </a:r>
            <a:r>
              <a:rPr sz="1900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grakkers</a:t>
            </a:r>
            <a:endParaRPr sz="1900">
              <a:latin typeface="Verdana"/>
              <a:cs typeface="Verdana"/>
            </a:endParaRPr>
          </a:p>
          <a:p>
            <a:pPr marL="212090" marR="5080" indent="-200025">
              <a:lnSpc>
                <a:spcPts val="1989"/>
              </a:lnSpc>
              <a:spcBef>
                <a:spcPts val="975"/>
              </a:spcBef>
              <a:buFont typeface="Arial"/>
              <a:buChar char="•"/>
              <a:tabLst>
                <a:tab pos="213360" algn="l"/>
              </a:tabLst>
            </a:pPr>
            <a:r>
              <a:rPr sz="1900" u="sng" spc="-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https://</a:t>
            </a:r>
            <a:r>
              <a:rPr sz="1900" u="sng" spc="-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3"/>
              </a:rPr>
              <a:t>www.instagram.com/sco</a:t>
            </a:r>
            <a:r>
              <a:rPr sz="1900" u="none" spc="-35" dirty="0">
                <a:latin typeface="Verdana"/>
                <a:cs typeface="Verdana"/>
              </a:rPr>
              <a:t> 	</a:t>
            </a:r>
            <a:r>
              <a:rPr sz="1900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utsbergrakkers/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570"/>
              </a:spcBef>
              <a:buFont typeface="Arial"/>
              <a:buChar char="•"/>
              <a:tabLst>
                <a:tab pos="212725" algn="l"/>
              </a:tabLst>
            </a:pPr>
            <a:r>
              <a:rPr sz="1900" u="sng" spc="-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https://bergrakkers.be/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4103" y="1430190"/>
            <a:ext cx="4680203" cy="47999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0031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pc="-20" dirty="0"/>
              <a:t>Communicatie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8640" y="2823982"/>
            <a:ext cx="2887980" cy="74295"/>
            <a:chOff x="548640" y="2823982"/>
            <a:chExt cx="2887980" cy="74295"/>
          </a:xfrm>
        </p:grpSpPr>
        <p:sp>
          <p:nvSpPr>
            <p:cNvPr id="4" name="object 4"/>
            <p:cNvSpPr/>
            <p:nvPr/>
          </p:nvSpPr>
          <p:spPr>
            <a:xfrm>
              <a:off x="565404" y="2845015"/>
              <a:ext cx="2854960" cy="34290"/>
            </a:xfrm>
            <a:custGeom>
              <a:avLst/>
              <a:gdLst/>
              <a:ahLst/>
              <a:cxnLst/>
              <a:rect l="l" t="t" r="r" b="b"/>
              <a:pathLst>
                <a:path w="2854960" h="34289">
                  <a:moveTo>
                    <a:pt x="2485287" y="33717"/>
                  </a:moveTo>
                  <a:lnTo>
                    <a:pt x="2427356" y="33662"/>
                  </a:lnTo>
                  <a:lnTo>
                    <a:pt x="2373196" y="32343"/>
                  </a:lnTo>
                  <a:lnTo>
                    <a:pt x="2324498" y="29451"/>
                  </a:lnTo>
                  <a:lnTo>
                    <a:pt x="2282951" y="24676"/>
                  </a:lnTo>
                  <a:lnTo>
                    <a:pt x="2247081" y="20223"/>
                  </a:lnTo>
                  <a:lnTo>
                    <a:pt x="2207443" y="17374"/>
                  </a:lnTo>
                  <a:lnTo>
                    <a:pt x="2164270" y="15889"/>
                  </a:lnTo>
                  <a:lnTo>
                    <a:pt x="2117795" y="15532"/>
                  </a:lnTo>
                  <a:lnTo>
                    <a:pt x="2068251" y="16064"/>
                  </a:lnTo>
                  <a:lnTo>
                    <a:pt x="2015870" y="17247"/>
                  </a:lnTo>
                  <a:lnTo>
                    <a:pt x="1844039" y="22319"/>
                  </a:lnTo>
                  <a:lnTo>
                    <a:pt x="1782642" y="23724"/>
                  </a:lnTo>
                  <a:lnTo>
                    <a:pt x="1719572" y="24589"/>
                  </a:lnTo>
                  <a:lnTo>
                    <a:pt x="1655063" y="24676"/>
                  </a:lnTo>
                  <a:lnTo>
                    <a:pt x="1583228" y="24429"/>
                  </a:lnTo>
                  <a:lnTo>
                    <a:pt x="1522585" y="23798"/>
                  </a:lnTo>
                  <a:lnTo>
                    <a:pt x="1385315" y="21247"/>
                  </a:lnTo>
                  <a:lnTo>
                    <a:pt x="1346947" y="20726"/>
                  </a:lnTo>
                  <a:lnTo>
                    <a:pt x="1308524" y="20644"/>
                  </a:lnTo>
                  <a:lnTo>
                    <a:pt x="1267797" y="21165"/>
                  </a:lnTo>
                  <a:lnTo>
                    <a:pt x="1222516" y="22454"/>
                  </a:lnTo>
                  <a:lnTo>
                    <a:pt x="1120710" y="26909"/>
                  </a:lnTo>
                  <a:lnTo>
                    <a:pt x="1073880" y="27953"/>
                  </a:lnTo>
                  <a:lnTo>
                    <a:pt x="1028830" y="28056"/>
                  </a:lnTo>
                  <a:lnTo>
                    <a:pt x="984446" y="27465"/>
                  </a:lnTo>
                  <a:lnTo>
                    <a:pt x="844164" y="24003"/>
                  </a:lnTo>
                  <a:lnTo>
                    <a:pt x="791316" y="23110"/>
                  </a:lnTo>
                  <a:lnTo>
                    <a:pt x="733570" y="22759"/>
                  </a:lnTo>
                  <a:lnTo>
                    <a:pt x="669813" y="23199"/>
                  </a:lnTo>
                  <a:lnTo>
                    <a:pt x="598932" y="24676"/>
                  </a:lnTo>
                  <a:lnTo>
                    <a:pt x="532839" y="26248"/>
                  </a:lnTo>
                  <a:lnTo>
                    <a:pt x="471381" y="27216"/>
                  </a:lnTo>
                  <a:lnTo>
                    <a:pt x="414051" y="27676"/>
                  </a:lnTo>
                  <a:lnTo>
                    <a:pt x="360341" y="27724"/>
                  </a:lnTo>
                  <a:lnTo>
                    <a:pt x="309742" y="27454"/>
                  </a:lnTo>
                  <a:lnTo>
                    <a:pt x="128301" y="25105"/>
                  </a:lnTo>
                  <a:lnTo>
                    <a:pt x="85640" y="24676"/>
                  </a:lnTo>
                  <a:lnTo>
                    <a:pt x="43042" y="24501"/>
                  </a:lnTo>
                  <a:lnTo>
                    <a:pt x="0" y="24676"/>
                  </a:lnTo>
                  <a:lnTo>
                    <a:pt x="0" y="9436"/>
                  </a:lnTo>
                  <a:lnTo>
                    <a:pt x="65294" y="13386"/>
                  </a:lnTo>
                  <a:lnTo>
                    <a:pt x="122593" y="16176"/>
                  </a:lnTo>
                  <a:lnTo>
                    <a:pt x="173495" y="17927"/>
                  </a:lnTo>
                  <a:lnTo>
                    <a:pt x="219602" y="18766"/>
                  </a:lnTo>
                  <a:lnTo>
                    <a:pt x="262515" y="18814"/>
                  </a:lnTo>
                  <a:lnTo>
                    <a:pt x="303833" y="18195"/>
                  </a:lnTo>
                  <a:lnTo>
                    <a:pt x="345159" y="17034"/>
                  </a:lnTo>
                  <a:lnTo>
                    <a:pt x="485183" y="11531"/>
                  </a:lnTo>
                  <a:lnTo>
                    <a:pt x="603845" y="7132"/>
                  </a:lnTo>
                  <a:lnTo>
                    <a:pt x="700991" y="2907"/>
                  </a:lnTo>
                  <a:lnTo>
                    <a:pt x="741663" y="1316"/>
                  </a:lnTo>
                  <a:lnTo>
                    <a:pt x="780287" y="292"/>
                  </a:lnTo>
                  <a:lnTo>
                    <a:pt x="819277" y="0"/>
                  </a:lnTo>
                  <a:lnTo>
                    <a:pt x="861047" y="603"/>
                  </a:lnTo>
                  <a:lnTo>
                    <a:pt x="908011" y="2267"/>
                  </a:lnTo>
                  <a:lnTo>
                    <a:pt x="962582" y="5157"/>
                  </a:lnTo>
                  <a:lnTo>
                    <a:pt x="1027175" y="9436"/>
                  </a:lnTo>
                  <a:lnTo>
                    <a:pt x="1086417" y="13132"/>
                  </a:lnTo>
                  <a:lnTo>
                    <a:pt x="1146393" y="15892"/>
                  </a:lnTo>
                  <a:lnTo>
                    <a:pt x="1206507" y="17794"/>
                  </a:lnTo>
                  <a:lnTo>
                    <a:pt x="1266161" y="18919"/>
                  </a:lnTo>
                  <a:lnTo>
                    <a:pt x="1324757" y="19345"/>
                  </a:lnTo>
                  <a:lnTo>
                    <a:pt x="1381696" y="19152"/>
                  </a:lnTo>
                  <a:lnTo>
                    <a:pt x="1436381" y="18419"/>
                  </a:lnTo>
                  <a:lnTo>
                    <a:pt x="1488214" y="17225"/>
                  </a:lnTo>
                  <a:lnTo>
                    <a:pt x="1536596" y="15651"/>
                  </a:lnTo>
                  <a:lnTo>
                    <a:pt x="1580931" y="13775"/>
                  </a:lnTo>
                  <a:lnTo>
                    <a:pt x="1620619" y="11677"/>
                  </a:lnTo>
                  <a:lnTo>
                    <a:pt x="1655063" y="9436"/>
                  </a:lnTo>
                  <a:lnTo>
                    <a:pt x="1693050" y="7787"/>
                  </a:lnTo>
                  <a:lnTo>
                    <a:pt x="1737158" y="7581"/>
                  </a:lnTo>
                  <a:lnTo>
                    <a:pt x="1786102" y="8447"/>
                  </a:lnTo>
                  <a:lnTo>
                    <a:pt x="1838598" y="10013"/>
                  </a:lnTo>
                  <a:lnTo>
                    <a:pt x="1949107" y="13764"/>
                  </a:lnTo>
                  <a:lnTo>
                    <a:pt x="2004551" y="15207"/>
                  </a:lnTo>
                  <a:lnTo>
                    <a:pt x="2058407" y="15866"/>
                  </a:lnTo>
                  <a:lnTo>
                    <a:pt x="2109392" y="15372"/>
                  </a:lnTo>
                  <a:lnTo>
                    <a:pt x="2156220" y="13352"/>
                  </a:lnTo>
                  <a:lnTo>
                    <a:pt x="2232418" y="6265"/>
                  </a:lnTo>
                  <a:lnTo>
                    <a:pt x="2271786" y="4949"/>
                  </a:lnTo>
                  <a:lnTo>
                    <a:pt x="2315183" y="5128"/>
                  </a:lnTo>
                  <a:lnTo>
                    <a:pt x="2362080" y="6439"/>
                  </a:lnTo>
                  <a:lnTo>
                    <a:pt x="2411949" y="8520"/>
                  </a:lnTo>
                  <a:lnTo>
                    <a:pt x="2518488" y="13544"/>
                  </a:lnTo>
                  <a:lnTo>
                    <a:pt x="2574100" y="15762"/>
                  </a:lnTo>
                  <a:lnTo>
                    <a:pt x="2630570" y="17302"/>
                  </a:lnTo>
                  <a:lnTo>
                    <a:pt x="2687369" y="17802"/>
                  </a:lnTo>
                  <a:lnTo>
                    <a:pt x="2743967" y="16899"/>
                  </a:lnTo>
                  <a:lnTo>
                    <a:pt x="2799838" y="14231"/>
                  </a:lnTo>
                  <a:lnTo>
                    <a:pt x="2854451" y="9436"/>
                  </a:lnTo>
                  <a:lnTo>
                    <a:pt x="2854451" y="24676"/>
                  </a:lnTo>
                  <a:lnTo>
                    <a:pt x="2817439" y="24814"/>
                  </a:lnTo>
                  <a:lnTo>
                    <a:pt x="2772368" y="25851"/>
                  </a:lnTo>
                  <a:lnTo>
                    <a:pt x="2605705" y="31271"/>
                  </a:lnTo>
                  <a:lnTo>
                    <a:pt x="2545301" y="32817"/>
                  </a:lnTo>
                  <a:lnTo>
                    <a:pt x="2485287" y="3371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5404" y="2840746"/>
              <a:ext cx="2854960" cy="40640"/>
            </a:xfrm>
            <a:custGeom>
              <a:avLst/>
              <a:gdLst/>
              <a:ahLst/>
              <a:cxnLst/>
              <a:rect l="l" t="t" r="r" b="b"/>
              <a:pathLst>
                <a:path w="2854960" h="40639">
                  <a:moveTo>
                    <a:pt x="0" y="13705"/>
                  </a:moveTo>
                  <a:lnTo>
                    <a:pt x="56913" y="8862"/>
                  </a:lnTo>
                  <a:lnTo>
                    <a:pt x="112824" y="5111"/>
                  </a:lnTo>
                  <a:lnTo>
                    <a:pt x="167559" y="2411"/>
                  </a:lnTo>
                  <a:lnTo>
                    <a:pt x="220949" y="721"/>
                  </a:lnTo>
                  <a:lnTo>
                    <a:pt x="272820" y="0"/>
                  </a:lnTo>
                  <a:lnTo>
                    <a:pt x="323000" y="206"/>
                  </a:lnTo>
                  <a:lnTo>
                    <a:pt x="371320" y="1298"/>
                  </a:lnTo>
                  <a:lnTo>
                    <a:pt x="417605" y="3235"/>
                  </a:lnTo>
                  <a:lnTo>
                    <a:pt x="461686" y="5976"/>
                  </a:lnTo>
                  <a:lnTo>
                    <a:pt x="503389" y="9480"/>
                  </a:lnTo>
                  <a:lnTo>
                    <a:pt x="542543" y="13705"/>
                  </a:lnTo>
                  <a:lnTo>
                    <a:pt x="580929" y="17518"/>
                  </a:lnTo>
                  <a:lnTo>
                    <a:pt x="621402" y="19950"/>
                  </a:lnTo>
                  <a:lnTo>
                    <a:pt x="664164" y="21207"/>
                  </a:lnTo>
                  <a:lnTo>
                    <a:pt x="709412" y="21496"/>
                  </a:lnTo>
                  <a:lnTo>
                    <a:pt x="757346" y="21022"/>
                  </a:lnTo>
                  <a:lnTo>
                    <a:pt x="808166" y="19991"/>
                  </a:lnTo>
                  <a:lnTo>
                    <a:pt x="862071" y="18610"/>
                  </a:lnTo>
                  <a:lnTo>
                    <a:pt x="919259" y="17085"/>
                  </a:lnTo>
                  <a:lnTo>
                    <a:pt x="979930" y="15622"/>
                  </a:lnTo>
                  <a:lnTo>
                    <a:pt x="1044284" y="14427"/>
                  </a:lnTo>
                  <a:lnTo>
                    <a:pt x="1112520" y="13705"/>
                  </a:lnTo>
                  <a:lnTo>
                    <a:pt x="1175062" y="13560"/>
                  </a:lnTo>
                  <a:lnTo>
                    <a:pt x="1233508" y="13811"/>
                  </a:lnTo>
                  <a:lnTo>
                    <a:pt x="1288399" y="14348"/>
                  </a:lnTo>
                  <a:lnTo>
                    <a:pt x="1340273" y="15060"/>
                  </a:lnTo>
                  <a:lnTo>
                    <a:pt x="1389671" y="15835"/>
                  </a:lnTo>
                  <a:lnTo>
                    <a:pt x="1437132" y="16563"/>
                  </a:lnTo>
                  <a:lnTo>
                    <a:pt x="1483195" y="17132"/>
                  </a:lnTo>
                  <a:lnTo>
                    <a:pt x="1528402" y="17431"/>
                  </a:lnTo>
                  <a:lnTo>
                    <a:pt x="1573291" y="17349"/>
                  </a:lnTo>
                  <a:lnTo>
                    <a:pt x="1618403" y="16774"/>
                  </a:lnTo>
                  <a:lnTo>
                    <a:pt x="1664276" y="15597"/>
                  </a:lnTo>
                  <a:lnTo>
                    <a:pt x="1711451" y="13705"/>
                  </a:lnTo>
                  <a:lnTo>
                    <a:pt x="1760869" y="12017"/>
                  </a:lnTo>
                  <a:lnTo>
                    <a:pt x="1812021" y="11377"/>
                  </a:lnTo>
                  <a:lnTo>
                    <a:pt x="1864423" y="11562"/>
                  </a:lnTo>
                  <a:lnTo>
                    <a:pt x="1917587" y="12351"/>
                  </a:lnTo>
                  <a:lnTo>
                    <a:pt x="1971025" y="13520"/>
                  </a:lnTo>
                  <a:lnTo>
                    <a:pt x="2024252" y="14848"/>
                  </a:lnTo>
                  <a:lnTo>
                    <a:pt x="2076781" y="16113"/>
                  </a:lnTo>
                  <a:lnTo>
                    <a:pt x="2128124" y="17092"/>
                  </a:lnTo>
                  <a:lnTo>
                    <a:pt x="2177795" y="17563"/>
                  </a:lnTo>
                  <a:lnTo>
                    <a:pt x="2225308" y="17304"/>
                  </a:lnTo>
                  <a:lnTo>
                    <a:pt x="2270174" y="16092"/>
                  </a:lnTo>
                  <a:lnTo>
                    <a:pt x="2311908" y="13705"/>
                  </a:lnTo>
                  <a:lnTo>
                    <a:pt x="2357966" y="11060"/>
                  </a:lnTo>
                  <a:lnTo>
                    <a:pt x="2408099" y="9624"/>
                  </a:lnTo>
                  <a:lnTo>
                    <a:pt x="2461166" y="9171"/>
                  </a:lnTo>
                  <a:lnTo>
                    <a:pt x="2516025" y="9473"/>
                  </a:lnTo>
                  <a:lnTo>
                    <a:pt x="2571537" y="10305"/>
                  </a:lnTo>
                  <a:lnTo>
                    <a:pt x="2626561" y="11438"/>
                  </a:lnTo>
                  <a:lnTo>
                    <a:pt x="2679957" y="12647"/>
                  </a:lnTo>
                  <a:lnTo>
                    <a:pt x="2730585" y="13705"/>
                  </a:lnTo>
                  <a:lnTo>
                    <a:pt x="2777303" y="14385"/>
                  </a:lnTo>
                  <a:lnTo>
                    <a:pt x="2818972" y="14461"/>
                  </a:lnTo>
                  <a:lnTo>
                    <a:pt x="2854451" y="13705"/>
                  </a:lnTo>
                  <a:lnTo>
                    <a:pt x="2852927" y="21325"/>
                  </a:lnTo>
                  <a:lnTo>
                    <a:pt x="2852927" y="24373"/>
                  </a:lnTo>
                  <a:lnTo>
                    <a:pt x="2854451" y="28945"/>
                  </a:lnTo>
                  <a:lnTo>
                    <a:pt x="2813837" y="29731"/>
                  </a:lnTo>
                  <a:lnTo>
                    <a:pt x="2766137" y="29898"/>
                  </a:lnTo>
                  <a:lnTo>
                    <a:pt x="2712839" y="29588"/>
                  </a:lnTo>
                  <a:lnTo>
                    <a:pt x="2655428" y="28945"/>
                  </a:lnTo>
                  <a:lnTo>
                    <a:pt x="2595394" y="28112"/>
                  </a:lnTo>
                  <a:lnTo>
                    <a:pt x="2534221" y="27231"/>
                  </a:lnTo>
                  <a:lnTo>
                    <a:pt x="2473398" y="26445"/>
                  </a:lnTo>
                  <a:lnTo>
                    <a:pt x="2414411" y="25897"/>
                  </a:lnTo>
                  <a:lnTo>
                    <a:pt x="2358747" y="25731"/>
                  </a:lnTo>
                  <a:lnTo>
                    <a:pt x="2307893" y="26088"/>
                  </a:lnTo>
                  <a:lnTo>
                    <a:pt x="2263336" y="27112"/>
                  </a:lnTo>
                  <a:lnTo>
                    <a:pt x="2226563" y="28945"/>
                  </a:lnTo>
                  <a:lnTo>
                    <a:pt x="2191944" y="30750"/>
                  </a:lnTo>
                  <a:lnTo>
                    <a:pt x="2153701" y="31062"/>
                  </a:lnTo>
                  <a:lnTo>
                    <a:pt x="2111954" y="30231"/>
                  </a:lnTo>
                  <a:lnTo>
                    <a:pt x="2066826" y="28607"/>
                  </a:lnTo>
                  <a:lnTo>
                    <a:pt x="2018438" y="26537"/>
                  </a:lnTo>
                  <a:lnTo>
                    <a:pt x="1966912" y="24373"/>
                  </a:lnTo>
                  <a:lnTo>
                    <a:pt x="1912370" y="22463"/>
                  </a:lnTo>
                  <a:lnTo>
                    <a:pt x="1854933" y="21156"/>
                  </a:lnTo>
                  <a:lnTo>
                    <a:pt x="1794724" y="20801"/>
                  </a:lnTo>
                  <a:lnTo>
                    <a:pt x="1731863" y="21749"/>
                  </a:lnTo>
                  <a:lnTo>
                    <a:pt x="1666473" y="24347"/>
                  </a:lnTo>
                  <a:lnTo>
                    <a:pt x="1598675" y="28945"/>
                  </a:lnTo>
                  <a:lnTo>
                    <a:pt x="1528996" y="34510"/>
                  </a:lnTo>
                  <a:lnTo>
                    <a:pt x="1469045" y="38096"/>
                  </a:lnTo>
                  <a:lnTo>
                    <a:pt x="1416761" y="39992"/>
                  </a:lnTo>
                  <a:lnTo>
                    <a:pt x="1370082" y="40487"/>
                  </a:lnTo>
                  <a:lnTo>
                    <a:pt x="1326949" y="39869"/>
                  </a:lnTo>
                  <a:lnTo>
                    <a:pt x="1285299" y="38426"/>
                  </a:lnTo>
                  <a:lnTo>
                    <a:pt x="1243073" y="36447"/>
                  </a:lnTo>
                  <a:lnTo>
                    <a:pt x="1198208" y="34221"/>
                  </a:lnTo>
                  <a:lnTo>
                    <a:pt x="1148644" y="32037"/>
                  </a:lnTo>
                  <a:lnTo>
                    <a:pt x="1092320" y="30182"/>
                  </a:lnTo>
                  <a:lnTo>
                    <a:pt x="1027175" y="28945"/>
                  </a:lnTo>
                  <a:lnTo>
                    <a:pt x="988163" y="28869"/>
                  </a:lnTo>
                  <a:lnTo>
                    <a:pt x="948749" y="29069"/>
                  </a:lnTo>
                  <a:lnTo>
                    <a:pt x="908784" y="29499"/>
                  </a:lnTo>
                  <a:lnTo>
                    <a:pt x="868119" y="30116"/>
                  </a:lnTo>
                  <a:lnTo>
                    <a:pt x="826603" y="30874"/>
                  </a:lnTo>
                  <a:lnTo>
                    <a:pt x="784087" y="31730"/>
                  </a:lnTo>
                  <a:lnTo>
                    <a:pt x="740421" y="32638"/>
                  </a:lnTo>
                  <a:lnTo>
                    <a:pt x="695456" y="33554"/>
                  </a:lnTo>
                  <a:lnTo>
                    <a:pt x="649041" y="34433"/>
                  </a:lnTo>
                  <a:lnTo>
                    <a:pt x="601027" y="35232"/>
                  </a:lnTo>
                  <a:lnTo>
                    <a:pt x="551264" y="35904"/>
                  </a:lnTo>
                  <a:lnTo>
                    <a:pt x="499603" y="36407"/>
                  </a:lnTo>
                  <a:lnTo>
                    <a:pt x="445894" y="36694"/>
                  </a:lnTo>
                  <a:lnTo>
                    <a:pt x="389987" y="36722"/>
                  </a:lnTo>
                  <a:lnTo>
                    <a:pt x="331731" y="36446"/>
                  </a:lnTo>
                  <a:lnTo>
                    <a:pt x="270979" y="35821"/>
                  </a:lnTo>
                  <a:lnTo>
                    <a:pt x="207579" y="34804"/>
                  </a:lnTo>
                  <a:lnTo>
                    <a:pt x="141383" y="33348"/>
                  </a:lnTo>
                  <a:lnTo>
                    <a:pt x="72239" y="31410"/>
                  </a:lnTo>
                  <a:lnTo>
                    <a:pt x="0" y="28945"/>
                  </a:lnTo>
                  <a:lnTo>
                    <a:pt x="0" y="24373"/>
                  </a:lnTo>
                  <a:lnTo>
                    <a:pt x="0" y="19801"/>
                  </a:lnTo>
                  <a:lnTo>
                    <a:pt x="0" y="13705"/>
                  </a:lnTo>
                </a:path>
              </a:pathLst>
            </a:custGeom>
            <a:ln w="33528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2752" y="3099266"/>
            <a:ext cx="3749040" cy="2926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2725" indent="-200025">
              <a:lnSpc>
                <a:spcPts val="2135"/>
              </a:lnSpc>
              <a:spcBef>
                <a:spcPts val="13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70" dirty="0">
                <a:latin typeface="Verdana"/>
                <a:cs typeface="Verdana"/>
              </a:rPr>
              <a:t>Email</a:t>
            </a:r>
            <a:r>
              <a:rPr sz="1900" spc="-13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kapoenenleiding:</a:t>
            </a:r>
            <a:endParaRPr sz="1900">
              <a:latin typeface="Verdana"/>
              <a:cs typeface="Verdana"/>
            </a:endParaRPr>
          </a:p>
          <a:p>
            <a:pPr marL="213360">
              <a:lnSpc>
                <a:spcPts val="2135"/>
              </a:lnSpc>
            </a:pPr>
            <a:r>
              <a:rPr sz="1900" i="1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Verdana"/>
                <a:cs typeface="Verdana"/>
                <a:hlinkClick r:id="rId2"/>
              </a:rPr>
              <a:t>kapoenen@bergrakkers.be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ts val="2180"/>
              </a:lnSpc>
              <a:spcBef>
                <a:spcPts val="68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70" dirty="0">
                <a:latin typeface="Verdana"/>
                <a:cs typeface="Verdana"/>
              </a:rPr>
              <a:t>Email</a:t>
            </a:r>
            <a:r>
              <a:rPr sz="1900" spc="-13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groepsploeg:</a:t>
            </a:r>
            <a:endParaRPr sz="1900">
              <a:latin typeface="Verdana"/>
              <a:cs typeface="Verdana"/>
            </a:endParaRPr>
          </a:p>
          <a:p>
            <a:pPr marL="213360">
              <a:lnSpc>
                <a:spcPts val="2180"/>
              </a:lnSpc>
            </a:pPr>
            <a:r>
              <a:rPr sz="1900" i="1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Verdana"/>
                <a:cs typeface="Verdana"/>
                <a:hlinkClick r:id="rId3"/>
              </a:rPr>
              <a:t>groepsploeg@bergrakkers.be</a:t>
            </a:r>
            <a:endParaRPr sz="1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160"/>
              </a:spcBef>
            </a:pP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buFont typeface="Arial"/>
              <a:buChar char="•"/>
              <a:tabLst>
                <a:tab pos="212725" algn="l"/>
              </a:tabLst>
            </a:pPr>
            <a:r>
              <a:rPr lang="nl-BE" sz="1900" spc="-45">
                <a:latin typeface="Verdana"/>
                <a:cs typeface="Verdana"/>
              </a:rPr>
              <a:t>Toto</a:t>
            </a:r>
            <a:r>
              <a:rPr sz="1900" spc="-105">
                <a:latin typeface="Verdana"/>
                <a:cs typeface="Verdana"/>
              </a:rPr>
              <a:t> </a:t>
            </a:r>
            <a:r>
              <a:rPr sz="1900" spc="-80" dirty="0">
                <a:latin typeface="Verdana"/>
                <a:cs typeface="Verdana"/>
              </a:rPr>
              <a:t>(takkie</a:t>
            </a:r>
            <a:r>
              <a:rPr sz="1900" spc="-80">
                <a:latin typeface="Verdana"/>
                <a:cs typeface="Verdana"/>
              </a:rPr>
              <a:t>)</a:t>
            </a:r>
            <a:r>
              <a:rPr sz="1900" spc="-130">
                <a:latin typeface="Verdana"/>
                <a:cs typeface="Verdana"/>
              </a:rPr>
              <a:t> </a:t>
            </a:r>
            <a:r>
              <a:rPr sz="1900" spc="-155">
                <a:latin typeface="Verdana"/>
                <a:cs typeface="Verdana"/>
              </a:rPr>
              <a:t>049</a:t>
            </a:r>
            <a:r>
              <a:rPr lang="nl-BE" sz="1900" spc="-155">
                <a:latin typeface="Verdana"/>
                <a:cs typeface="Verdana"/>
              </a:rPr>
              <a:t>2 </a:t>
            </a:r>
            <a:r>
              <a:rPr lang="nl-BE" sz="1900" spc="-160">
                <a:latin typeface="Verdana"/>
                <a:cs typeface="Verdana"/>
              </a:rPr>
              <a:t>50</a:t>
            </a:r>
            <a:r>
              <a:rPr sz="1900" spc="-85">
                <a:latin typeface="Verdana"/>
                <a:cs typeface="Verdana"/>
              </a:rPr>
              <a:t> </a:t>
            </a:r>
            <a:r>
              <a:rPr lang="nl-BE" sz="1900" spc="-150">
                <a:latin typeface="Verdana"/>
                <a:cs typeface="Verdana"/>
              </a:rPr>
              <a:t>38 59</a:t>
            </a:r>
            <a:endParaRPr sz="1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465"/>
              </a:spcBef>
              <a:buFont typeface="Arial"/>
              <a:buChar char="•"/>
            </a:pPr>
            <a:endParaRPr sz="1900">
              <a:latin typeface="Verdana"/>
              <a:cs typeface="Verdana"/>
            </a:endParaRPr>
          </a:p>
          <a:p>
            <a:pPr marL="212090" marR="5080" indent="-200025">
              <a:lnSpc>
                <a:spcPts val="1989"/>
              </a:lnSpc>
              <a:buFont typeface="Arial"/>
              <a:buChar char="•"/>
              <a:tabLst>
                <a:tab pos="213360" algn="l"/>
              </a:tabLst>
            </a:pPr>
            <a:r>
              <a:rPr sz="1900" spc="-70" dirty="0">
                <a:latin typeface="Verdana"/>
                <a:cs typeface="Verdana"/>
              </a:rPr>
              <a:t>Spreek</a:t>
            </a:r>
            <a:r>
              <a:rPr sz="1900" spc="-135" dirty="0">
                <a:latin typeface="Verdana"/>
                <a:cs typeface="Verdana"/>
              </a:rPr>
              <a:t> </a:t>
            </a:r>
            <a:r>
              <a:rPr sz="1900" spc="-65" dirty="0">
                <a:latin typeface="Verdana"/>
                <a:cs typeface="Verdana"/>
              </a:rPr>
              <a:t>ons</a:t>
            </a:r>
            <a:r>
              <a:rPr sz="1900" spc="-125" dirty="0">
                <a:latin typeface="Verdana"/>
                <a:cs typeface="Verdana"/>
              </a:rPr>
              <a:t> </a:t>
            </a:r>
            <a:r>
              <a:rPr sz="1900" spc="-75" dirty="0">
                <a:latin typeface="Verdana"/>
                <a:cs typeface="Verdana"/>
              </a:rPr>
              <a:t>gerust</a:t>
            </a:r>
            <a:r>
              <a:rPr sz="1900" spc="-120" dirty="0">
                <a:latin typeface="Verdana"/>
                <a:cs typeface="Verdana"/>
              </a:rPr>
              <a:t> </a:t>
            </a:r>
            <a:r>
              <a:rPr sz="1900" spc="110" dirty="0">
                <a:latin typeface="Verdana"/>
                <a:cs typeface="Verdana"/>
              </a:rPr>
              <a:t>aan</a:t>
            </a:r>
            <a:r>
              <a:rPr sz="1900" spc="-150" dirty="0">
                <a:latin typeface="Verdana"/>
                <a:cs typeface="Verdana"/>
              </a:rPr>
              <a:t> </a:t>
            </a:r>
            <a:r>
              <a:rPr sz="1900" spc="-20" dirty="0">
                <a:latin typeface="Verdana"/>
                <a:cs typeface="Verdana"/>
              </a:rPr>
              <a:t>voor</a:t>
            </a:r>
            <a:r>
              <a:rPr sz="1900" spc="-105" dirty="0">
                <a:latin typeface="Verdana"/>
                <a:cs typeface="Verdana"/>
              </a:rPr>
              <a:t> </a:t>
            </a:r>
            <a:r>
              <a:rPr sz="1900" spc="-25" dirty="0">
                <a:latin typeface="Verdana"/>
                <a:cs typeface="Verdana"/>
              </a:rPr>
              <a:t>of 	</a:t>
            </a:r>
            <a:r>
              <a:rPr sz="1900" spc="75" dirty="0">
                <a:latin typeface="Verdana"/>
                <a:cs typeface="Verdana"/>
              </a:rPr>
              <a:t>na</a:t>
            </a:r>
            <a:r>
              <a:rPr sz="1900" spc="-150" dirty="0">
                <a:latin typeface="Verdana"/>
                <a:cs typeface="Verdana"/>
              </a:rPr>
              <a:t> </a:t>
            </a:r>
            <a:r>
              <a:rPr sz="1900" spc="70" dirty="0">
                <a:latin typeface="Verdana"/>
                <a:cs typeface="Verdana"/>
              </a:rPr>
              <a:t>een</a:t>
            </a:r>
            <a:r>
              <a:rPr sz="1900" spc="-140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vergadering!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3049" y="3122155"/>
            <a:ext cx="3391832" cy="23600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0031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dirty="0"/>
              <a:t>Nog</a:t>
            </a:r>
            <a:r>
              <a:rPr spc="-35" dirty="0"/>
              <a:t> </a:t>
            </a:r>
            <a:r>
              <a:rPr spc="-20" dirty="0"/>
              <a:t>vragen?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8640" y="2823982"/>
            <a:ext cx="2887980" cy="74295"/>
            <a:chOff x="548640" y="2823982"/>
            <a:chExt cx="2887980" cy="74295"/>
          </a:xfrm>
        </p:grpSpPr>
        <p:sp>
          <p:nvSpPr>
            <p:cNvPr id="4" name="object 4"/>
            <p:cNvSpPr/>
            <p:nvPr/>
          </p:nvSpPr>
          <p:spPr>
            <a:xfrm>
              <a:off x="565404" y="2845015"/>
              <a:ext cx="2854960" cy="34290"/>
            </a:xfrm>
            <a:custGeom>
              <a:avLst/>
              <a:gdLst/>
              <a:ahLst/>
              <a:cxnLst/>
              <a:rect l="l" t="t" r="r" b="b"/>
              <a:pathLst>
                <a:path w="2854960" h="34289">
                  <a:moveTo>
                    <a:pt x="2485287" y="33717"/>
                  </a:moveTo>
                  <a:lnTo>
                    <a:pt x="2427356" y="33662"/>
                  </a:lnTo>
                  <a:lnTo>
                    <a:pt x="2373196" y="32343"/>
                  </a:lnTo>
                  <a:lnTo>
                    <a:pt x="2324498" y="29451"/>
                  </a:lnTo>
                  <a:lnTo>
                    <a:pt x="2282951" y="24676"/>
                  </a:lnTo>
                  <a:lnTo>
                    <a:pt x="2247081" y="20223"/>
                  </a:lnTo>
                  <a:lnTo>
                    <a:pt x="2207443" y="17374"/>
                  </a:lnTo>
                  <a:lnTo>
                    <a:pt x="2164270" y="15889"/>
                  </a:lnTo>
                  <a:lnTo>
                    <a:pt x="2117795" y="15532"/>
                  </a:lnTo>
                  <a:lnTo>
                    <a:pt x="2068251" y="16064"/>
                  </a:lnTo>
                  <a:lnTo>
                    <a:pt x="2015870" y="17247"/>
                  </a:lnTo>
                  <a:lnTo>
                    <a:pt x="1844039" y="22319"/>
                  </a:lnTo>
                  <a:lnTo>
                    <a:pt x="1782642" y="23724"/>
                  </a:lnTo>
                  <a:lnTo>
                    <a:pt x="1719572" y="24589"/>
                  </a:lnTo>
                  <a:lnTo>
                    <a:pt x="1655063" y="24676"/>
                  </a:lnTo>
                  <a:lnTo>
                    <a:pt x="1583228" y="24429"/>
                  </a:lnTo>
                  <a:lnTo>
                    <a:pt x="1522585" y="23798"/>
                  </a:lnTo>
                  <a:lnTo>
                    <a:pt x="1385315" y="21247"/>
                  </a:lnTo>
                  <a:lnTo>
                    <a:pt x="1346947" y="20726"/>
                  </a:lnTo>
                  <a:lnTo>
                    <a:pt x="1308524" y="20644"/>
                  </a:lnTo>
                  <a:lnTo>
                    <a:pt x="1267797" y="21165"/>
                  </a:lnTo>
                  <a:lnTo>
                    <a:pt x="1222516" y="22454"/>
                  </a:lnTo>
                  <a:lnTo>
                    <a:pt x="1120710" y="26909"/>
                  </a:lnTo>
                  <a:lnTo>
                    <a:pt x="1073880" y="27953"/>
                  </a:lnTo>
                  <a:lnTo>
                    <a:pt x="1028830" y="28056"/>
                  </a:lnTo>
                  <a:lnTo>
                    <a:pt x="984446" y="27465"/>
                  </a:lnTo>
                  <a:lnTo>
                    <a:pt x="844164" y="24003"/>
                  </a:lnTo>
                  <a:lnTo>
                    <a:pt x="791316" y="23110"/>
                  </a:lnTo>
                  <a:lnTo>
                    <a:pt x="733570" y="22759"/>
                  </a:lnTo>
                  <a:lnTo>
                    <a:pt x="669813" y="23199"/>
                  </a:lnTo>
                  <a:lnTo>
                    <a:pt x="598932" y="24676"/>
                  </a:lnTo>
                  <a:lnTo>
                    <a:pt x="532839" y="26248"/>
                  </a:lnTo>
                  <a:lnTo>
                    <a:pt x="471381" y="27216"/>
                  </a:lnTo>
                  <a:lnTo>
                    <a:pt x="414051" y="27676"/>
                  </a:lnTo>
                  <a:lnTo>
                    <a:pt x="360341" y="27724"/>
                  </a:lnTo>
                  <a:lnTo>
                    <a:pt x="309742" y="27454"/>
                  </a:lnTo>
                  <a:lnTo>
                    <a:pt x="128301" y="25105"/>
                  </a:lnTo>
                  <a:lnTo>
                    <a:pt x="85640" y="24676"/>
                  </a:lnTo>
                  <a:lnTo>
                    <a:pt x="43042" y="24501"/>
                  </a:lnTo>
                  <a:lnTo>
                    <a:pt x="0" y="24676"/>
                  </a:lnTo>
                  <a:lnTo>
                    <a:pt x="0" y="9436"/>
                  </a:lnTo>
                  <a:lnTo>
                    <a:pt x="65294" y="13386"/>
                  </a:lnTo>
                  <a:lnTo>
                    <a:pt x="122593" y="16176"/>
                  </a:lnTo>
                  <a:lnTo>
                    <a:pt x="173495" y="17927"/>
                  </a:lnTo>
                  <a:lnTo>
                    <a:pt x="219602" y="18766"/>
                  </a:lnTo>
                  <a:lnTo>
                    <a:pt x="262515" y="18814"/>
                  </a:lnTo>
                  <a:lnTo>
                    <a:pt x="303833" y="18195"/>
                  </a:lnTo>
                  <a:lnTo>
                    <a:pt x="345159" y="17034"/>
                  </a:lnTo>
                  <a:lnTo>
                    <a:pt x="485183" y="11531"/>
                  </a:lnTo>
                  <a:lnTo>
                    <a:pt x="603845" y="7132"/>
                  </a:lnTo>
                  <a:lnTo>
                    <a:pt x="700991" y="2907"/>
                  </a:lnTo>
                  <a:lnTo>
                    <a:pt x="741663" y="1316"/>
                  </a:lnTo>
                  <a:lnTo>
                    <a:pt x="780287" y="292"/>
                  </a:lnTo>
                  <a:lnTo>
                    <a:pt x="819277" y="0"/>
                  </a:lnTo>
                  <a:lnTo>
                    <a:pt x="861047" y="603"/>
                  </a:lnTo>
                  <a:lnTo>
                    <a:pt x="908011" y="2267"/>
                  </a:lnTo>
                  <a:lnTo>
                    <a:pt x="962582" y="5157"/>
                  </a:lnTo>
                  <a:lnTo>
                    <a:pt x="1027175" y="9436"/>
                  </a:lnTo>
                  <a:lnTo>
                    <a:pt x="1086417" y="13132"/>
                  </a:lnTo>
                  <a:lnTo>
                    <a:pt x="1146393" y="15892"/>
                  </a:lnTo>
                  <a:lnTo>
                    <a:pt x="1206507" y="17794"/>
                  </a:lnTo>
                  <a:lnTo>
                    <a:pt x="1266161" y="18919"/>
                  </a:lnTo>
                  <a:lnTo>
                    <a:pt x="1324757" y="19345"/>
                  </a:lnTo>
                  <a:lnTo>
                    <a:pt x="1381696" y="19152"/>
                  </a:lnTo>
                  <a:lnTo>
                    <a:pt x="1436381" y="18419"/>
                  </a:lnTo>
                  <a:lnTo>
                    <a:pt x="1488214" y="17225"/>
                  </a:lnTo>
                  <a:lnTo>
                    <a:pt x="1536596" y="15651"/>
                  </a:lnTo>
                  <a:lnTo>
                    <a:pt x="1580931" y="13775"/>
                  </a:lnTo>
                  <a:lnTo>
                    <a:pt x="1620619" y="11677"/>
                  </a:lnTo>
                  <a:lnTo>
                    <a:pt x="1655063" y="9436"/>
                  </a:lnTo>
                  <a:lnTo>
                    <a:pt x="1693050" y="7787"/>
                  </a:lnTo>
                  <a:lnTo>
                    <a:pt x="1737158" y="7581"/>
                  </a:lnTo>
                  <a:lnTo>
                    <a:pt x="1786102" y="8447"/>
                  </a:lnTo>
                  <a:lnTo>
                    <a:pt x="1838598" y="10013"/>
                  </a:lnTo>
                  <a:lnTo>
                    <a:pt x="1949107" y="13764"/>
                  </a:lnTo>
                  <a:lnTo>
                    <a:pt x="2004551" y="15207"/>
                  </a:lnTo>
                  <a:lnTo>
                    <a:pt x="2058407" y="15866"/>
                  </a:lnTo>
                  <a:lnTo>
                    <a:pt x="2109392" y="15372"/>
                  </a:lnTo>
                  <a:lnTo>
                    <a:pt x="2156220" y="13352"/>
                  </a:lnTo>
                  <a:lnTo>
                    <a:pt x="2232418" y="6265"/>
                  </a:lnTo>
                  <a:lnTo>
                    <a:pt x="2271786" y="4949"/>
                  </a:lnTo>
                  <a:lnTo>
                    <a:pt x="2315183" y="5128"/>
                  </a:lnTo>
                  <a:lnTo>
                    <a:pt x="2362080" y="6439"/>
                  </a:lnTo>
                  <a:lnTo>
                    <a:pt x="2411949" y="8520"/>
                  </a:lnTo>
                  <a:lnTo>
                    <a:pt x="2518488" y="13544"/>
                  </a:lnTo>
                  <a:lnTo>
                    <a:pt x="2574100" y="15762"/>
                  </a:lnTo>
                  <a:lnTo>
                    <a:pt x="2630570" y="17302"/>
                  </a:lnTo>
                  <a:lnTo>
                    <a:pt x="2687369" y="17802"/>
                  </a:lnTo>
                  <a:lnTo>
                    <a:pt x="2743967" y="16899"/>
                  </a:lnTo>
                  <a:lnTo>
                    <a:pt x="2799838" y="14231"/>
                  </a:lnTo>
                  <a:lnTo>
                    <a:pt x="2854451" y="9436"/>
                  </a:lnTo>
                  <a:lnTo>
                    <a:pt x="2854451" y="24676"/>
                  </a:lnTo>
                  <a:lnTo>
                    <a:pt x="2817439" y="24814"/>
                  </a:lnTo>
                  <a:lnTo>
                    <a:pt x="2772368" y="25851"/>
                  </a:lnTo>
                  <a:lnTo>
                    <a:pt x="2605705" y="31271"/>
                  </a:lnTo>
                  <a:lnTo>
                    <a:pt x="2545301" y="32817"/>
                  </a:lnTo>
                  <a:lnTo>
                    <a:pt x="2485287" y="3371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5404" y="2840746"/>
              <a:ext cx="2854960" cy="40640"/>
            </a:xfrm>
            <a:custGeom>
              <a:avLst/>
              <a:gdLst/>
              <a:ahLst/>
              <a:cxnLst/>
              <a:rect l="l" t="t" r="r" b="b"/>
              <a:pathLst>
                <a:path w="2854960" h="40639">
                  <a:moveTo>
                    <a:pt x="0" y="13705"/>
                  </a:moveTo>
                  <a:lnTo>
                    <a:pt x="56913" y="8862"/>
                  </a:lnTo>
                  <a:lnTo>
                    <a:pt x="112824" y="5111"/>
                  </a:lnTo>
                  <a:lnTo>
                    <a:pt x="167559" y="2411"/>
                  </a:lnTo>
                  <a:lnTo>
                    <a:pt x="220949" y="721"/>
                  </a:lnTo>
                  <a:lnTo>
                    <a:pt x="272820" y="0"/>
                  </a:lnTo>
                  <a:lnTo>
                    <a:pt x="323000" y="206"/>
                  </a:lnTo>
                  <a:lnTo>
                    <a:pt x="371320" y="1298"/>
                  </a:lnTo>
                  <a:lnTo>
                    <a:pt x="417605" y="3235"/>
                  </a:lnTo>
                  <a:lnTo>
                    <a:pt x="461686" y="5976"/>
                  </a:lnTo>
                  <a:lnTo>
                    <a:pt x="503389" y="9480"/>
                  </a:lnTo>
                  <a:lnTo>
                    <a:pt x="542543" y="13705"/>
                  </a:lnTo>
                  <a:lnTo>
                    <a:pt x="580929" y="17518"/>
                  </a:lnTo>
                  <a:lnTo>
                    <a:pt x="621402" y="19950"/>
                  </a:lnTo>
                  <a:lnTo>
                    <a:pt x="664164" y="21207"/>
                  </a:lnTo>
                  <a:lnTo>
                    <a:pt x="709412" y="21496"/>
                  </a:lnTo>
                  <a:lnTo>
                    <a:pt x="757346" y="21022"/>
                  </a:lnTo>
                  <a:lnTo>
                    <a:pt x="808166" y="19991"/>
                  </a:lnTo>
                  <a:lnTo>
                    <a:pt x="862071" y="18610"/>
                  </a:lnTo>
                  <a:lnTo>
                    <a:pt x="919259" y="17085"/>
                  </a:lnTo>
                  <a:lnTo>
                    <a:pt x="979930" y="15622"/>
                  </a:lnTo>
                  <a:lnTo>
                    <a:pt x="1044284" y="14427"/>
                  </a:lnTo>
                  <a:lnTo>
                    <a:pt x="1112520" y="13705"/>
                  </a:lnTo>
                  <a:lnTo>
                    <a:pt x="1175062" y="13560"/>
                  </a:lnTo>
                  <a:lnTo>
                    <a:pt x="1233508" y="13811"/>
                  </a:lnTo>
                  <a:lnTo>
                    <a:pt x="1288399" y="14348"/>
                  </a:lnTo>
                  <a:lnTo>
                    <a:pt x="1340273" y="15060"/>
                  </a:lnTo>
                  <a:lnTo>
                    <a:pt x="1389671" y="15835"/>
                  </a:lnTo>
                  <a:lnTo>
                    <a:pt x="1437132" y="16563"/>
                  </a:lnTo>
                  <a:lnTo>
                    <a:pt x="1483195" y="17132"/>
                  </a:lnTo>
                  <a:lnTo>
                    <a:pt x="1528402" y="17431"/>
                  </a:lnTo>
                  <a:lnTo>
                    <a:pt x="1573291" y="17349"/>
                  </a:lnTo>
                  <a:lnTo>
                    <a:pt x="1618403" y="16774"/>
                  </a:lnTo>
                  <a:lnTo>
                    <a:pt x="1664276" y="15597"/>
                  </a:lnTo>
                  <a:lnTo>
                    <a:pt x="1711451" y="13705"/>
                  </a:lnTo>
                  <a:lnTo>
                    <a:pt x="1760869" y="12017"/>
                  </a:lnTo>
                  <a:lnTo>
                    <a:pt x="1812021" y="11377"/>
                  </a:lnTo>
                  <a:lnTo>
                    <a:pt x="1864423" y="11562"/>
                  </a:lnTo>
                  <a:lnTo>
                    <a:pt x="1917587" y="12351"/>
                  </a:lnTo>
                  <a:lnTo>
                    <a:pt x="1971025" y="13520"/>
                  </a:lnTo>
                  <a:lnTo>
                    <a:pt x="2024252" y="14848"/>
                  </a:lnTo>
                  <a:lnTo>
                    <a:pt x="2076781" y="16113"/>
                  </a:lnTo>
                  <a:lnTo>
                    <a:pt x="2128124" y="17092"/>
                  </a:lnTo>
                  <a:lnTo>
                    <a:pt x="2177795" y="17563"/>
                  </a:lnTo>
                  <a:lnTo>
                    <a:pt x="2225308" y="17304"/>
                  </a:lnTo>
                  <a:lnTo>
                    <a:pt x="2270174" y="16092"/>
                  </a:lnTo>
                  <a:lnTo>
                    <a:pt x="2311908" y="13705"/>
                  </a:lnTo>
                  <a:lnTo>
                    <a:pt x="2357966" y="11060"/>
                  </a:lnTo>
                  <a:lnTo>
                    <a:pt x="2408099" y="9624"/>
                  </a:lnTo>
                  <a:lnTo>
                    <a:pt x="2461166" y="9171"/>
                  </a:lnTo>
                  <a:lnTo>
                    <a:pt x="2516025" y="9473"/>
                  </a:lnTo>
                  <a:lnTo>
                    <a:pt x="2571537" y="10305"/>
                  </a:lnTo>
                  <a:lnTo>
                    <a:pt x="2626561" y="11438"/>
                  </a:lnTo>
                  <a:lnTo>
                    <a:pt x="2679957" y="12647"/>
                  </a:lnTo>
                  <a:lnTo>
                    <a:pt x="2730585" y="13705"/>
                  </a:lnTo>
                  <a:lnTo>
                    <a:pt x="2777303" y="14385"/>
                  </a:lnTo>
                  <a:lnTo>
                    <a:pt x="2818972" y="14461"/>
                  </a:lnTo>
                  <a:lnTo>
                    <a:pt x="2854451" y="13705"/>
                  </a:lnTo>
                  <a:lnTo>
                    <a:pt x="2852927" y="21325"/>
                  </a:lnTo>
                  <a:lnTo>
                    <a:pt x="2852927" y="24373"/>
                  </a:lnTo>
                  <a:lnTo>
                    <a:pt x="2854451" y="28945"/>
                  </a:lnTo>
                  <a:lnTo>
                    <a:pt x="2813837" y="29731"/>
                  </a:lnTo>
                  <a:lnTo>
                    <a:pt x="2766137" y="29898"/>
                  </a:lnTo>
                  <a:lnTo>
                    <a:pt x="2712839" y="29588"/>
                  </a:lnTo>
                  <a:lnTo>
                    <a:pt x="2655428" y="28945"/>
                  </a:lnTo>
                  <a:lnTo>
                    <a:pt x="2595394" y="28112"/>
                  </a:lnTo>
                  <a:lnTo>
                    <a:pt x="2534221" y="27231"/>
                  </a:lnTo>
                  <a:lnTo>
                    <a:pt x="2473398" y="26445"/>
                  </a:lnTo>
                  <a:lnTo>
                    <a:pt x="2414411" y="25897"/>
                  </a:lnTo>
                  <a:lnTo>
                    <a:pt x="2358747" y="25731"/>
                  </a:lnTo>
                  <a:lnTo>
                    <a:pt x="2307893" y="26088"/>
                  </a:lnTo>
                  <a:lnTo>
                    <a:pt x="2263336" y="27112"/>
                  </a:lnTo>
                  <a:lnTo>
                    <a:pt x="2226563" y="28945"/>
                  </a:lnTo>
                  <a:lnTo>
                    <a:pt x="2191944" y="30750"/>
                  </a:lnTo>
                  <a:lnTo>
                    <a:pt x="2153701" y="31062"/>
                  </a:lnTo>
                  <a:lnTo>
                    <a:pt x="2111954" y="30231"/>
                  </a:lnTo>
                  <a:lnTo>
                    <a:pt x="2066826" y="28607"/>
                  </a:lnTo>
                  <a:lnTo>
                    <a:pt x="2018438" y="26537"/>
                  </a:lnTo>
                  <a:lnTo>
                    <a:pt x="1966912" y="24373"/>
                  </a:lnTo>
                  <a:lnTo>
                    <a:pt x="1912370" y="22463"/>
                  </a:lnTo>
                  <a:lnTo>
                    <a:pt x="1854933" y="21156"/>
                  </a:lnTo>
                  <a:lnTo>
                    <a:pt x="1794724" y="20801"/>
                  </a:lnTo>
                  <a:lnTo>
                    <a:pt x="1731863" y="21749"/>
                  </a:lnTo>
                  <a:lnTo>
                    <a:pt x="1666473" y="24347"/>
                  </a:lnTo>
                  <a:lnTo>
                    <a:pt x="1598675" y="28945"/>
                  </a:lnTo>
                  <a:lnTo>
                    <a:pt x="1528996" y="34510"/>
                  </a:lnTo>
                  <a:lnTo>
                    <a:pt x="1469045" y="38096"/>
                  </a:lnTo>
                  <a:lnTo>
                    <a:pt x="1416761" y="39992"/>
                  </a:lnTo>
                  <a:lnTo>
                    <a:pt x="1370082" y="40487"/>
                  </a:lnTo>
                  <a:lnTo>
                    <a:pt x="1326949" y="39869"/>
                  </a:lnTo>
                  <a:lnTo>
                    <a:pt x="1285299" y="38426"/>
                  </a:lnTo>
                  <a:lnTo>
                    <a:pt x="1243073" y="36447"/>
                  </a:lnTo>
                  <a:lnTo>
                    <a:pt x="1198208" y="34221"/>
                  </a:lnTo>
                  <a:lnTo>
                    <a:pt x="1148644" y="32037"/>
                  </a:lnTo>
                  <a:lnTo>
                    <a:pt x="1092320" y="30182"/>
                  </a:lnTo>
                  <a:lnTo>
                    <a:pt x="1027175" y="28945"/>
                  </a:lnTo>
                  <a:lnTo>
                    <a:pt x="988163" y="28869"/>
                  </a:lnTo>
                  <a:lnTo>
                    <a:pt x="948749" y="29069"/>
                  </a:lnTo>
                  <a:lnTo>
                    <a:pt x="908784" y="29499"/>
                  </a:lnTo>
                  <a:lnTo>
                    <a:pt x="868119" y="30116"/>
                  </a:lnTo>
                  <a:lnTo>
                    <a:pt x="826603" y="30874"/>
                  </a:lnTo>
                  <a:lnTo>
                    <a:pt x="784087" y="31730"/>
                  </a:lnTo>
                  <a:lnTo>
                    <a:pt x="740421" y="32638"/>
                  </a:lnTo>
                  <a:lnTo>
                    <a:pt x="695456" y="33554"/>
                  </a:lnTo>
                  <a:lnTo>
                    <a:pt x="649041" y="34433"/>
                  </a:lnTo>
                  <a:lnTo>
                    <a:pt x="601027" y="35232"/>
                  </a:lnTo>
                  <a:lnTo>
                    <a:pt x="551264" y="35904"/>
                  </a:lnTo>
                  <a:lnTo>
                    <a:pt x="499603" y="36407"/>
                  </a:lnTo>
                  <a:lnTo>
                    <a:pt x="445894" y="36694"/>
                  </a:lnTo>
                  <a:lnTo>
                    <a:pt x="389987" y="36722"/>
                  </a:lnTo>
                  <a:lnTo>
                    <a:pt x="331731" y="36446"/>
                  </a:lnTo>
                  <a:lnTo>
                    <a:pt x="270979" y="35821"/>
                  </a:lnTo>
                  <a:lnTo>
                    <a:pt x="207579" y="34804"/>
                  </a:lnTo>
                  <a:lnTo>
                    <a:pt x="141383" y="33348"/>
                  </a:lnTo>
                  <a:lnTo>
                    <a:pt x="72239" y="31410"/>
                  </a:lnTo>
                  <a:lnTo>
                    <a:pt x="0" y="28945"/>
                  </a:lnTo>
                  <a:lnTo>
                    <a:pt x="0" y="24373"/>
                  </a:lnTo>
                  <a:lnTo>
                    <a:pt x="0" y="19801"/>
                  </a:lnTo>
                  <a:lnTo>
                    <a:pt x="0" y="13705"/>
                  </a:lnTo>
                </a:path>
              </a:pathLst>
            </a:custGeom>
            <a:ln w="33528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0139" y="2481630"/>
            <a:ext cx="4687824" cy="35667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90726" cy="75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851970" y="2990066"/>
            <a:ext cx="3609024" cy="3821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l" rtl="0">
              <a:lnSpc>
                <a:spcPct val="90000"/>
              </a:lnSpc>
              <a:spcBef>
                <a:spcPts val="105"/>
              </a:spcBef>
            </a:pPr>
            <a:r>
              <a:rPr lang="en-US" sz="2000" kern="1200" spc="-55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Welkom!</a:t>
            </a: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0633EB7-9FAF-08E7-C77F-4D1200708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" b="20073"/>
          <a:stretch/>
        </p:blipFill>
        <p:spPr>
          <a:xfrm>
            <a:off x="7413957" y="4059837"/>
            <a:ext cx="3287249" cy="3503019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4FEABE5-1F36-849A-3BC6-0CAC87F45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5213"/>
          <a:stretch/>
        </p:blipFill>
        <p:spPr>
          <a:xfrm>
            <a:off x="4734737" y="2710594"/>
            <a:ext cx="3033276" cy="3833548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21FD417-5FC3-8A34-611E-F854D3D75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4" r="2" b="27111"/>
          <a:stretch/>
        </p:blipFill>
        <p:spPr>
          <a:xfrm>
            <a:off x="6684273" y="-5"/>
            <a:ext cx="4016933" cy="3899975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242" y="1275011"/>
            <a:ext cx="2626995" cy="129540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 marR="5080">
              <a:lnSpc>
                <a:spcPts val="4740"/>
              </a:lnSpc>
              <a:spcBef>
                <a:spcPts val="685"/>
              </a:spcBef>
            </a:pPr>
            <a:r>
              <a:rPr spc="-10" dirty="0"/>
              <a:t>Scouts </a:t>
            </a:r>
            <a:r>
              <a:rPr spc="-60" dirty="0"/>
              <a:t>Bergrakkers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8640" y="2823982"/>
            <a:ext cx="2887980" cy="74295"/>
            <a:chOff x="548640" y="2823982"/>
            <a:chExt cx="2887980" cy="74295"/>
          </a:xfrm>
        </p:grpSpPr>
        <p:sp>
          <p:nvSpPr>
            <p:cNvPr id="4" name="object 4"/>
            <p:cNvSpPr/>
            <p:nvPr/>
          </p:nvSpPr>
          <p:spPr>
            <a:xfrm>
              <a:off x="565404" y="2845015"/>
              <a:ext cx="2854960" cy="34290"/>
            </a:xfrm>
            <a:custGeom>
              <a:avLst/>
              <a:gdLst/>
              <a:ahLst/>
              <a:cxnLst/>
              <a:rect l="l" t="t" r="r" b="b"/>
              <a:pathLst>
                <a:path w="2854960" h="34289">
                  <a:moveTo>
                    <a:pt x="2485287" y="33717"/>
                  </a:moveTo>
                  <a:lnTo>
                    <a:pt x="2427356" y="33662"/>
                  </a:lnTo>
                  <a:lnTo>
                    <a:pt x="2373196" y="32343"/>
                  </a:lnTo>
                  <a:lnTo>
                    <a:pt x="2324498" y="29451"/>
                  </a:lnTo>
                  <a:lnTo>
                    <a:pt x="2282951" y="24676"/>
                  </a:lnTo>
                  <a:lnTo>
                    <a:pt x="2247081" y="20223"/>
                  </a:lnTo>
                  <a:lnTo>
                    <a:pt x="2207443" y="17374"/>
                  </a:lnTo>
                  <a:lnTo>
                    <a:pt x="2164270" y="15889"/>
                  </a:lnTo>
                  <a:lnTo>
                    <a:pt x="2117795" y="15532"/>
                  </a:lnTo>
                  <a:lnTo>
                    <a:pt x="2068251" y="16064"/>
                  </a:lnTo>
                  <a:lnTo>
                    <a:pt x="2015870" y="17247"/>
                  </a:lnTo>
                  <a:lnTo>
                    <a:pt x="1844039" y="22319"/>
                  </a:lnTo>
                  <a:lnTo>
                    <a:pt x="1782642" y="23724"/>
                  </a:lnTo>
                  <a:lnTo>
                    <a:pt x="1719572" y="24589"/>
                  </a:lnTo>
                  <a:lnTo>
                    <a:pt x="1655063" y="24676"/>
                  </a:lnTo>
                  <a:lnTo>
                    <a:pt x="1583228" y="24429"/>
                  </a:lnTo>
                  <a:lnTo>
                    <a:pt x="1522585" y="23798"/>
                  </a:lnTo>
                  <a:lnTo>
                    <a:pt x="1385315" y="21247"/>
                  </a:lnTo>
                  <a:lnTo>
                    <a:pt x="1346947" y="20726"/>
                  </a:lnTo>
                  <a:lnTo>
                    <a:pt x="1308524" y="20644"/>
                  </a:lnTo>
                  <a:lnTo>
                    <a:pt x="1267797" y="21165"/>
                  </a:lnTo>
                  <a:lnTo>
                    <a:pt x="1222516" y="22454"/>
                  </a:lnTo>
                  <a:lnTo>
                    <a:pt x="1120710" y="26909"/>
                  </a:lnTo>
                  <a:lnTo>
                    <a:pt x="1073880" y="27953"/>
                  </a:lnTo>
                  <a:lnTo>
                    <a:pt x="1028830" y="28056"/>
                  </a:lnTo>
                  <a:lnTo>
                    <a:pt x="984446" y="27465"/>
                  </a:lnTo>
                  <a:lnTo>
                    <a:pt x="844164" y="24003"/>
                  </a:lnTo>
                  <a:lnTo>
                    <a:pt x="791316" y="23110"/>
                  </a:lnTo>
                  <a:lnTo>
                    <a:pt x="733570" y="22759"/>
                  </a:lnTo>
                  <a:lnTo>
                    <a:pt x="669813" y="23199"/>
                  </a:lnTo>
                  <a:lnTo>
                    <a:pt x="598932" y="24676"/>
                  </a:lnTo>
                  <a:lnTo>
                    <a:pt x="532839" y="26248"/>
                  </a:lnTo>
                  <a:lnTo>
                    <a:pt x="471381" y="27216"/>
                  </a:lnTo>
                  <a:lnTo>
                    <a:pt x="414051" y="27676"/>
                  </a:lnTo>
                  <a:lnTo>
                    <a:pt x="360341" y="27724"/>
                  </a:lnTo>
                  <a:lnTo>
                    <a:pt x="309742" y="27454"/>
                  </a:lnTo>
                  <a:lnTo>
                    <a:pt x="128301" y="25105"/>
                  </a:lnTo>
                  <a:lnTo>
                    <a:pt x="85640" y="24676"/>
                  </a:lnTo>
                  <a:lnTo>
                    <a:pt x="43042" y="24501"/>
                  </a:lnTo>
                  <a:lnTo>
                    <a:pt x="0" y="24676"/>
                  </a:lnTo>
                  <a:lnTo>
                    <a:pt x="0" y="9436"/>
                  </a:lnTo>
                  <a:lnTo>
                    <a:pt x="65294" y="13386"/>
                  </a:lnTo>
                  <a:lnTo>
                    <a:pt x="122593" y="16176"/>
                  </a:lnTo>
                  <a:lnTo>
                    <a:pt x="173495" y="17927"/>
                  </a:lnTo>
                  <a:lnTo>
                    <a:pt x="219602" y="18766"/>
                  </a:lnTo>
                  <a:lnTo>
                    <a:pt x="262515" y="18814"/>
                  </a:lnTo>
                  <a:lnTo>
                    <a:pt x="303833" y="18195"/>
                  </a:lnTo>
                  <a:lnTo>
                    <a:pt x="345159" y="17034"/>
                  </a:lnTo>
                  <a:lnTo>
                    <a:pt x="485183" y="11531"/>
                  </a:lnTo>
                  <a:lnTo>
                    <a:pt x="603845" y="7132"/>
                  </a:lnTo>
                  <a:lnTo>
                    <a:pt x="700991" y="2907"/>
                  </a:lnTo>
                  <a:lnTo>
                    <a:pt x="741663" y="1316"/>
                  </a:lnTo>
                  <a:lnTo>
                    <a:pt x="780287" y="292"/>
                  </a:lnTo>
                  <a:lnTo>
                    <a:pt x="819277" y="0"/>
                  </a:lnTo>
                  <a:lnTo>
                    <a:pt x="861047" y="603"/>
                  </a:lnTo>
                  <a:lnTo>
                    <a:pt x="908011" y="2267"/>
                  </a:lnTo>
                  <a:lnTo>
                    <a:pt x="962582" y="5157"/>
                  </a:lnTo>
                  <a:lnTo>
                    <a:pt x="1027175" y="9436"/>
                  </a:lnTo>
                  <a:lnTo>
                    <a:pt x="1086417" y="13132"/>
                  </a:lnTo>
                  <a:lnTo>
                    <a:pt x="1146393" y="15892"/>
                  </a:lnTo>
                  <a:lnTo>
                    <a:pt x="1206507" y="17794"/>
                  </a:lnTo>
                  <a:lnTo>
                    <a:pt x="1266161" y="18919"/>
                  </a:lnTo>
                  <a:lnTo>
                    <a:pt x="1324757" y="19345"/>
                  </a:lnTo>
                  <a:lnTo>
                    <a:pt x="1381696" y="19152"/>
                  </a:lnTo>
                  <a:lnTo>
                    <a:pt x="1436381" y="18419"/>
                  </a:lnTo>
                  <a:lnTo>
                    <a:pt x="1488214" y="17225"/>
                  </a:lnTo>
                  <a:lnTo>
                    <a:pt x="1536596" y="15651"/>
                  </a:lnTo>
                  <a:lnTo>
                    <a:pt x="1580931" y="13775"/>
                  </a:lnTo>
                  <a:lnTo>
                    <a:pt x="1620619" y="11677"/>
                  </a:lnTo>
                  <a:lnTo>
                    <a:pt x="1655063" y="9436"/>
                  </a:lnTo>
                  <a:lnTo>
                    <a:pt x="1693050" y="7787"/>
                  </a:lnTo>
                  <a:lnTo>
                    <a:pt x="1737158" y="7581"/>
                  </a:lnTo>
                  <a:lnTo>
                    <a:pt x="1786102" y="8447"/>
                  </a:lnTo>
                  <a:lnTo>
                    <a:pt x="1838598" y="10013"/>
                  </a:lnTo>
                  <a:lnTo>
                    <a:pt x="1949107" y="13764"/>
                  </a:lnTo>
                  <a:lnTo>
                    <a:pt x="2004551" y="15207"/>
                  </a:lnTo>
                  <a:lnTo>
                    <a:pt x="2058407" y="15866"/>
                  </a:lnTo>
                  <a:lnTo>
                    <a:pt x="2109392" y="15372"/>
                  </a:lnTo>
                  <a:lnTo>
                    <a:pt x="2156220" y="13352"/>
                  </a:lnTo>
                  <a:lnTo>
                    <a:pt x="2232418" y="6265"/>
                  </a:lnTo>
                  <a:lnTo>
                    <a:pt x="2271786" y="4949"/>
                  </a:lnTo>
                  <a:lnTo>
                    <a:pt x="2315183" y="5128"/>
                  </a:lnTo>
                  <a:lnTo>
                    <a:pt x="2362080" y="6439"/>
                  </a:lnTo>
                  <a:lnTo>
                    <a:pt x="2411949" y="8520"/>
                  </a:lnTo>
                  <a:lnTo>
                    <a:pt x="2518488" y="13544"/>
                  </a:lnTo>
                  <a:lnTo>
                    <a:pt x="2574100" y="15762"/>
                  </a:lnTo>
                  <a:lnTo>
                    <a:pt x="2630570" y="17302"/>
                  </a:lnTo>
                  <a:lnTo>
                    <a:pt x="2687369" y="17802"/>
                  </a:lnTo>
                  <a:lnTo>
                    <a:pt x="2743967" y="16899"/>
                  </a:lnTo>
                  <a:lnTo>
                    <a:pt x="2799838" y="14231"/>
                  </a:lnTo>
                  <a:lnTo>
                    <a:pt x="2854451" y="9436"/>
                  </a:lnTo>
                  <a:lnTo>
                    <a:pt x="2854451" y="24676"/>
                  </a:lnTo>
                  <a:lnTo>
                    <a:pt x="2817439" y="24814"/>
                  </a:lnTo>
                  <a:lnTo>
                    <a:pt x="2772368" y="25851"/>
                  </a:lnTo>
                  <a:lnTo>
                    <a:pt x="2605705" y="31271"/>
                  </a:lnTo>
                  <a:lnTo>
                    <a:pt x="2545301" y="32817"/>
                  </a:lnTo>
                  <a:lnTo>
                    <a:pt x="2485287" y="3371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5404" y="2840746"/>
              <a:ext cx="2854960" cy="40640"/>
            </a:xfrm>
            <a:custGeom>
              <a:avLst/>
              <a:gdLst/>
              <a:ahLst/>
              <a:cxnLst/>
              <a:rect l="l" t="t" r="r" b="b"/>
              <a:pathLst>
                <a:path w="2854960" h="40639">
                  <a:moveTo>
                    <a:pt x="0" y="13705"/>
                  </a:moveTo>
                  <a:lnTo>
                    <a:pt x="56913" y="8862"/>
                  </a:lnTo>
                  <a:lnTo>
                    <a:pt x="112824" y="5111"/>
                  </a:lnTo>
                  <a:lnTo>
                    <a:pt x="167559" y="2411"/>
                  </a:lnTo>
                  <a:lnTo>
                    <a:pt x="220949" y="721"/>
                  </a:lnTo>
                  <a:lnTo>
                    <a:pt x="272820" y="0"/>
                  </a:lnTo>
                  <a:lnTo>
                    <a:pt x="323000" y="206"/>
                  </a:lnTo>
                  <a:lnTo>
                    <a:pt x="371320" y="1298"/>
                  </a:lnTo>
                  <a:lnTo>
                    <a:pt x="417605" y="3235"/>
                  </a:lnTo>
                  <a:lnTo>
                    <a:pt x="461686" y="5976"/>
                  </a:lnTo>
                  <a:lnTo>
                    <a:pt x="503389" y="9480"/>
                  </a:lnTo>
                  <a:lnTo>
                    <a:pt x="542543" y="13705"/>
                  </a:lnTo>
                  <a:lnTo>
                    <a:pt x="580929" y="17518"/>
                  </a:lnTo>
                  <a:lnTo>
                    <a:pt x="621402" y="19950"/>
                  </a:lnTo>
                  <a:lnTo>
                    <a:pt x="664164" y="21207"/>
                  </a:lnTo>
                  <a:lnTo>
                    <a:pt x="709412" y="21496"/>
                  </a:lnTo>
                  <a:lnTo>
                    <a:pt x="757346" y="21022"/>
                  </a:lnTo>
                  <a:lnTo>
                    <a:pt x="808166" y="19991"/>
                  </a:lnTo>
                  <a:lnTo>
                    <a:pt x="862071" y="18610"/>
                  </a:lnTo>
                  <a:lnTo>
                    <a:pt x="919259" y="17085"/>
                  </a:lnTo>
                  <a:lnTo>
                    <a:pt x="979930" y="15622"/>
                  </a:lnTo>
                  <a:lnTo>
                    <a:pt x="1044284" y="14427"/>
                  </a:lnTo>
                  <a:lnTo>
                    <a:pt x="1112520" y="13705"/>
                  </a:lnTo>
                  <a:lnTo>
                    <a:pt x="1175062" y="13560"/>
                  </a:lnTo>
                  <a:lnTo>
                    <a:pt x="1233508" y="13811"/>
                  </a:lnTo>
                  <a:lnTo>
                    <a:pt x="1288399" y="14348"/>
                  </a:lnTo>
                  <a:lnTo>
                    <a:pt x="1340273" y="15060"/>
                  </a:lnTo>
                  <a:lnTo>
                    <a:pt x="1389671" y="15835"/>
                  </a:lnTo>
                  <a:lnTo>
                    <a:pt x="1437132" y="16563"/>
                  </a:lnTo>
                  <a:lnTo>
                    <a:pt x="1483195" y="17132"/>
                  </a:lnTo>
                  <a:lnTo>
                    <a:pt x="1528402" y="17431"/>
                  </a:lnTo>
                  <a:lnTo>
                    <a:pt x="1573291" y="17349"/>
                  </a:lnTo>
                  <a:lnTo>
                    <a:pt x="1618403" y="16774"/>
                  </a:lnTo>
                  <a:lnTo>
                    <a:pt x="1664276" y="15597"/>
                  </a:lnTo>
                  <a:lnTo>
                    <a:pt x="1711451" y="13705"/>
                  </a:lnTo>
                  <a:lnTo>
                    <a:pt x="1760869" y="12017"/>
                  </a:lnTo>
                  <a:lnTo>
                    <a:pt x="1812021" y="11377"/>
                  </a:lnTo>
                  <a:lnTo>
                    <a:pt x="1864423" y="11562"/>
                  </a:lnTo>
                  <a:lnTo>
                    <a:pt x="1917587" y="12351"/>
                  </a:lnTo>
                  <a:lnTo>
                    <a:pt x="1971025" y="13520"/>
                  </a:lnTo>
                  <a:lnTo>
                    <a:pt x="2024252" y="14848"/>
                  </a:lnTo>
                  <a:lnTo>
                    <a:pt x="2076781" y="16113"/>
                  </a:lnTo>
                  <a:lnTo>
                    <a:pt x="2128124" y="17092"/>
                  </a:lnTo>
                  <a:lnTo>
                    <a:pt x="2177795" y="17563"/>
                  </a:lnTo>
                  <a:lnTo>
                    <a:pt x="2225308" y="17304"/>
                  </a:lnTo>
                  <a:lnTo>
                    <a:pt x="2270174" y="16092"/>
                  </a:lnTo>
                  <a:lnTo>
                    <a:pt x="2311908" y="13705"/>
                  </a:lnTo>
                  <a:lnTo>
                    <a:pt x="2357966" y="11060"/>
                  </a:lnTo>
                  <a:lnTo>
                    <a:pt x="2408099" y="9624"/>
                  </a:lnTo>
                  <a:lnTo>
                    <a:pt x="2461166" y="9171"/>
                  </a:lnTo>
                  <a:lnTo>
                    <a:pt x="2516025" y="9473"/>
                  </a:lnTo>
                  <a:lnTo>
                    <a:pt x="2571537" y="10305"/>
                  </a:lnTo>
                  <a:lnTo>
                    <a:pt x="2626561" y="11438"/>
                  </a:lnTo>
                  <a:lnTo>
                    <a:pt x="2679957" y="12647"/>
                  </a:lnTo>
                  <a:lnTo>
                    <a:pt x="2730585" y="13705"/>
                  </a:lnTo>
                  <a:lnTo>
                    <a:pt x="2777303" y="14385"/>
                  </a:lnTo>
                  <a:lnTo>
                    <a:pt x="2818972" y="14461"/>
                  </a:lnTo>
                  <a:lnTo>
                    <a:pt x="2854451" y="13705"/>
                  </a:lnTo>
                  <a:lnTo>
                    <a:pt x="2852927" y="21325"/>
                  </a:lnTo>
                  <a:lnTo>
                    <a:pt x="2852927" y="24373"/>
                  </a:lnTo>
                  <a:lnTo>
                    <a:pt x="2854451" y="28945"/>
                  </a:lnTo>
                  <a:lnTo>
                    <a:pt x="2813837" y="29731"/>
                  </a:lnTo>
                  <a:lnTo>
                    <a:pt x="2766137" y="29898"/>
                  </a:lnTo>
                  <a:lnTo>
                    <a:pt x="2712839" y="29588"/>
                  </a:lnTo>
                  <a:lnTo>
                    <a:pt x="2655428" y="28945"/>
                  </a:lnTo>
                  <a:lnTo>
                    <a:pt x="2595394" y="28112"/>
                  </a:lnTo>
                  <a:lnTo>
                    <a:pt x="2534221" y="27231"/>
                  </a:lnTo>
                  <a:lnTo>
                    <a:pt x="2473398" y="26445"/>
                  </a:lnTo>
                  <a:lnTo>
                    <a:pt x="2414411" y="25897"/>
                  </a:lnTo>
                  <a:lnTo>
                    <a:pt x="2358747" y="25731"/>
                  </a:lnTo>
                  <a:lnTo>
                    <a:pt x="2307893" y="26088"/>
                  </a:lnTo>
                  <a:lnTo>
                    <a:pt x="2263336" y="27112"/>
                  </a:lnTo>
                  <a:lnTo>
                    <a:pt x="2226563" y="28945"/>
                  </a:lnTo>
                  <a:lnTo>
                    <a:pt x="2191944" y="30750"/>
                  </a:lnTo>
                  <a:lnTo>
                    <a:pt x="2153701" y="31062"/>
                  </a:lnTo>
                  <a:lnTo>
                    <a:pt x="2111954" y="30231"/>
                  </a:lnTo>
                  <a:lnTo>
                    <a:pt x="2066826" y="28607"/>
                  </a:lnTo>
                  <a:lnTo>
                    <a:pt x="2018438" y="26537"/>
                  </a:lnTo>
                  <a:lnTo>
                    <a:pt x="1966912" y="24373"/>
                  </a:lnTo>
                  <a:lnTo>
                    <a:pt x="1912370" y="22463"/>
                  </a:lnTo>
                  <a:lnTo>
                    <a:pt x="1854933" y="21156"/>
                  </a:lnTo>
                  <a:lnTo>
                    <a:pt x="1794724" y="20801"/>
                  </a:lnTo>
                  <a:lnTo>
                    <a:pt x="1731863" y="21749"/>
                  </a:lnTo>
                  <a:lnTo>
                    <a:pt x="1666473" y="24347"/>
                  </a:lnTo>
                  <a:lnTo>
                    <a:pt x="1598675" y="28945"/>
                  </a:lnTo>
                  <a:lnTo>
                    <a:pt x="1528996" y="34510"/>
                  </a:lnTo>
                  <a:lnTo>
                    <a:pt x="1469045" y="38096"/>
                  </a:lnTo>
                  <a:lnTo>
                    <a:pt x="1416761" y="39992"/>
                  </a:lnTo>
                  <a:lnTo>
                    <a:pt x="1370082" y="40487"/>
                  </a:lnTo>
                  <a:lnTo>
                    <a:pt x="1326949" y="39869"/>
                  </a:lnTo>
                  <a:lnTo>
                    <a:pt x="1285299" y="38426"/>
                  </a:lnTo>
                  <a:lnTo>
                    <a:pt x="1243073" y="36447"/>
                  </a:lnTo>
                  <a:lnTo>
                    <a:pt x="1198208" y="34221"/>
                  </a:lnTo>
                  <a:lnTo>
                    <a:pt x="1148644" y="32037"/>
                  </a:lnTo>
                  <a:lnTo>
                    <a:pt x="1092320" y="30182"/>
                  </a:lnTo>
                  <a:lnTo>
                    <a:pt x="1027175" y="28945"/>
                  </a:lnTo>
                  <a:lnTo>
                    <a:pt x="988163" y="28869"/>
                  </a:lnTo>
                  <a:lnTo>
                    <a:pt x="948749" y="29069"/>
                  </a:lnTo>
                  <a:lnTo>
                    <a:pt x="908784" y="29499"/>
                  </a:lnTo>
                  <a:lnTo>
                    <a:pt x="868119" y="30116"/>
                  </a:lnTo>
                  <a:lnTo>
                    <a:pt x="826603" y="30874"/>
                  </a:lnTo>
                  <a:lnTo>
                    <a:pt x="784087" y="31730"/>
                  </a:lnTo>
                  <a:lnTo>
                    <a:pt x="740421" y="32638"/>
                  </a:lnTo>
                  <a:lnTo>
                    <a:pt x="695456" y="33554"/>
                  </a:lnTo>
                  <a:lnTo>
                    <a:pt x="649041" y="34433"/>
                  </a:lnTo>
                  <a:lnTo>
                    <a:pt x="601027" y="35232"/>
                  </a:lnTo>
                  <a:lnTo>
                    <a:pt x="551264" y="35904"/>
                  </a:lnTo>
                  <a:lnTo>
                    <a:pt x="499603" y="36407"/>
                  </a:lnTo>
                  <a:lnTo>
                    <a:pt x="445894" y="36694"/>
                  </a:lnTo>
                  <a:lnTo>
                    <a:pt x="389987" y="36722"/>
                  </a:lnTo>
                  <a:lnTo>
                    <a:pt x="331731" y="36446"/>
                  </a:lnTo>
                  <a:lnTo>
                    <a:pt x="270979" y="35821"/>
                  </a:lnTo>
                  <a:lnTo>
                    <a:pt x="207579" y="34804"/>
                  </a:lnTo>
                  <a:lnTo>
                    <a:pt x="141383" y="33348"/>
                  </a:lnTo>
                  <a:lnTo>
                    <a:pt x="72239" y="31410"/>
                  </a:lnTo>
                  <a:lnTo>
                    <a:pt x="0" y="28945"/>
                  </a:lnTo>
                  <a:lnTo>
                    <a:pt x="0" y="24373"/>
                  </a:lnTo>
                  <a:lnTo>
                    <a:pt x="0" y="19801"/>
                  </a:lnTo>
                  <a:lnTo>
                    <a:pt x="0" y="13705"/>
                  </a:lnTo>
                </a:path>
              </a:pathLst>
            </a:custGeom>
            <a:ln w="33528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1314" y="2900100"/>
            <a:ext cx="3834129" cy="3858749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212725" indent="-200025">
              <a:lnSpc>
                <a:spcPct val="100000"/>
              </a:lnSpc>
              <a:spcBef>
                <a:spcPts val="147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60" dirty="0">
                <a:latin typeface="Verdana"/>
                <a:cs typeface="Verdana"/>
              </a:rPr>
              <a:t>75</a:t>
            </a:r>
            <a:r>
              <a:rPr sz="1900" spc="-105" dirty="0">
                <a:latin typeface="Verdana"/>
                <a:cs typeface="Verdana"/>
              </a:rPr>
              <a:t> </a:t>
            </a:r>
            <a:r>
              <a:rPr sz="1900" spc="-20" dirty="0">
                <a:latin typeface="Verdana"/>
                <a:cs typeface="Verdana"/>
              </a:rPr>
              <a:t>jaar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138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0" dirty="0">
                <a:latin typeface="Verdana"/>
                <a:cs typeface="Verdana"/>
              </a:rPr>
              <a:t>Rakkersveld</a:t>
            </a:r>
            <a:endParaRPr sz="1900">
              <a:latin typeface="Verdana"/>
              <a:cs typeface="Verdana"/>
            </a:endParaRPr>
          </a:p>
          <a:p>
            <a:pPr marL="212090" marR="5080" indent="-200025">
              <a:lnSpc>
                <a:spcPts val="1820"/>
              </a:lnSpc>
              <a:spcBef>
                <a:spcPts val="840"/>
              </a:spcBef>
              <a:buFont typeface="Arial"/>
              <a:buChar char="•"/>
              <a:tabLst>
                <a:tab pos="213360" algn="l"/>
              </a:tabLst>
            </a:pPr>
            <a:r>
              <a:rPr sz="1900" spc="-90" dirty="0">
                <a:latin typeface="Verdana"/>
                <a:cs typeface="Verdana"/>
              </a:rPr>
              <a:t>Wekelijkse</a:t>
            </a:r>
            <a:r>
              <a:rPr sz="1900" spc="-8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vergaderingen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-100" dirty="0">
                <a:latin typeface="Verdana"/>
                <a:cs typeface="Verdana"/>
              </a:rPr>
              <a:t>14h- 	</a:t>
            </a:r>
            <a:r>
              <a:rPr sz="1900" spc="-25" dirty="0">
                <a:latin typeface="Verdana"/>
                <a:cs typeface="Verdana"/>
              </a:rPr>
              <a:t>17h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55">
                <a:latin typeface="Verdana"/>
                <a:cs typeface="Verdana"/>
              </a:rPr>
              <a:t>2</a:t>
            </a:r>
            <a:r>
              <a:rPr sz="1900" spc="-135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weekends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20" dirty="0">
                <a:latin typeface="Verdana"/>
                <a:cs typeface="Verdana"/>
              </a:rPr>
              <a:t>Kamp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0" dirty="0">
                <a:latin typeface="Verdana"/>
                <a:cs typeface="Verdana"/>
              </a:rPr>
              <a:t>Evenementen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60">
                <a:latin typeface="Verdana"/>
                <a:cs typeface="Verdana"/>
              </a:rPr>
              <a:t>3</a:t>
            </a:r>
            <a:r>
              <a:rPr lang="nl-BE" sz="1900" spc="-160">
                <a:latin typeface="Verdana"/>
                <a:cs typeface="Verdana"/>
              </a:rPr>
              <a:t>4</a:t>
            </a:r>
            <a:r>
              <a:rPr sz="1900" spc="-105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leiders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55">
                <a:latin typeface="Verdana"/>
                <a:cs typeface="Verdana"/>
              </a:rPr>
              <a:t>3</a:t>
            </a:r>
            <a:r>
              <a:rPr sz="1900" spc="-135">
                <a:latin typeface="Verdana"/>
                <a:cs typeface="Verdana"/>
              </a:rPr>
              <a:t> </a:t>
            </a:r>
            <a:r>
              <a:rPr sz="1900" spc="-10">
                <a:latin typeface="Verdana"/>
                <a:cs typeface="Verdana"/>
              </a:rPr>
              <a:t>groepsleiding</a:t>
            </a:r>
            <a:r>
              <a:rPr lang="nl-BE" sz="1900" spc="-10">
                <a:latin typeface="Verdana"/>
                <a:cs typeface="Verdana"/>
              </a:rPr>
              <a:t>+1 adjunct groepsleiding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212725" algn="l"/>
              </a:tabLst>
            </a:pPr>
            <a:r>
              <a:rPr lang="nl-BE" sz="1900" spc="-155" dirty="0">
                <a:latin typeface="Verdana"/>
                <a:cs typeface="Verdana"/>
              </a:rPr>
              <a:t>7</a:t>
            </a:r>
            <a:r>
              <a:rPr sz="1900" spc="-135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kapoenenleiding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35623" y="1335024"/>
            <a:ext cx="3214116" cy="48905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8232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30"/>
              </a:spcBef>
            </a:pPr>
            <a:r>
              <a:rPr spc="-45" dirty="0"/>
              <a:t>Vergaderingen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2544" y="3011978"/>
            <a:ext cx="3086100" cy="80645"/>
            <a:chOff x="542544" y="3011978"/>
            <a:chExt cx="3086100" cy="80645"/>
          </a:xfrm>
        </p:grpSpPr>
        <p:sp>
          <p:nvSpPr>
            <p:cNvPr id="4" name="object 4"/>
            <p:cNvSpPr/>
            <p:nvPr/>
          </p:nvSpPr>
          <p:spPr>
            <a:xfrm>
              <a:off x="560832" y="3033350"/>
              <a:ext cx="3048000" cy="37465"/>
            </a:xfrm>
            <a:custGeom>
              <a:avLst/>
              <a:gdLst/>
              <a:ahLst/>
              <a:cxnLst/>
              <a:rect l="l" t="t" r="r" b="b"/>
              <a:pathLst>
                <a:path w="3048000" h="37464">
                  <a:moveTo>
                    <a:pt x="2047161" y="37243"/>
                  </a:moveTo>
                  <a:lnTo>
                    <a:pt x="2003156" y="36611"/>
                  </a:lnTo>
                  <a:lnTo>
                    <a:pt x="1962428" y="34591"/>
                  </a:lnTo>
                  <a:lnTo>
                    <a:pt x="1924716" y="30916"/>
                  </a:lnTo>
                  <a:lnTo>
                    <a:pt x="1858226" y="20136"/>
                  </a:lnTo>
                  <a:lnTo>
                    <a:pt x="1824432" y="17273"/>
                  </a:lnTo>
                  <a:lnTo>
                    <a:pt x="1788152" y="16316"/>
                  </a:lnTo>
                  <a:lnTo>
                    <a:pt x="1749156" y="16850"/>
                  </a:lnTo>
                  <a:lnTo>
                    <a:pt x="1707219" y="18464"/>
                  </a:lnTo>
                  <a:lnTo>
                    <a:pt x="1613608" y="23279"/>
                  </a:lnTo>
                  <a:lnTo>
                    <a:pt x="1561479" y="25655"/>
                  </a:lnTo>
                  <a:lnTo>
                    <a:pt x="1505497" y="27460"/>
                  </a:lnTo>
                  <a:lnTo>
                    <a:pt x="1445436" y="28280"/>
                  </a:lnTo>
                  <a:lnTo>
                    <a:pt x="1381067" y="27703"/>
                  </a:lnTo>
                  <a:lnTo>
                    <a:pt x="1312164" y="25317"/>
                  </a:lnTo>
                  <a:lnTo>
                    <a:pt x="1247680" y="22570"/>
                  </a:lnTo>
                  <a:lnTo>
                    <a:pt x="1186292" y="20601"/>
                  </a:lnTo>
                  <a:lnTo>
                    <a:pt x="1127744" y="19323"/>
                  </a:lnTo>
                  <a:lnTo>
                    <a:pt x="1071775" y="18649"/>
                  </a:lnTo>
                  <a:lnTo>
                    <a:pt x="1018129" y="18491"/>
                  </a:lnTo>
                  <a:lnTo>
                    <a:pt x="966548" y="18761"/>
                  </a:lnTo>
                  <a:lnTo>
                    <a:pt x="916773" y="19373"/>
                  </a:lnTo>
                  <a:lnTo>
                    <a:pt x="868546" y="20239"/>
                  </a:lnTo>
                  <a:lnTo>
                    <a:pt x="685960" y="24493"/>
                  </a:lnTo>
                  <a:lnTo>
                    <a:pt x="596862" y="25991"/>
                  </a:lnTo>
                  <a:lnTo>
                    <a:pt x="504881" y="27127"/>
                  </a:lnTo>
                  <a:lnTo>
                    <a:pt x="409736" y="27897"/>
                  </a:lnTo>
                  <a:lnTo>
                    <a:pt x="311629" y="28201"/>
                  </a:lnTo>
                  <a:lnTo>
                    <a:pt x="210758" y="27939"/>
                  </a:lnTo>
                  <a:lnTo>
                    <a:pt x="107323" y="27011"/>
                  </a:lnTo>
                  <a:lnTo>
                    <a:pt x="54706" y="26266"/>
                  </a:lnTo>
                  <a:lnTo>
                    <a:pt x="1523" y="25317"/>
                  </a:lnTo>
                  <a:lnTo>
                    <a:pt x="1523" y="20745"/>
                  </a:lnTo>
                  <a:lnTo>
                    <a:pt x="0" y="11601"/>
                  </a:lnTo>
                  <a:lnTo>
                    <a:pt x="48343" y="5564"/>
                  </a:lnTo>
                  <a:lnTo>
                    <a:pt x="92991" y="3235"/>
                  </a:lnTo>
                  <a:lnTo>
                    <a:pt x="136396" y="1545"/>
                  </a:lnTo>
                  <a:lnTo>
                    <a:pt x="179485" y="474"/>
                  </a:lnTo>
                  <a:lnTo>
                    <a:pt x="223185" y="0"/>
                  </a:lnTo>
                  <a:lnTo>
                    <a:pt x="268424" y="103"/>
                  </a:lnTo>
                  <a:lnTo>
                    <a:pt x="316129" y="762"/>
                  </a:lnTo>
                  <a:lnTo>
                    <a:pt x="367229" y="1957"/>
                  </a:lnTo>
                  <a:lnTo>
                    <a:pt x="422649" y="3668"/>
                  </a:lnTo>
                  <a:lnTo>
                    <a:pt x="483318" y="5873"/>
                  </a:lnTo>
                  <a:lnTo>
                    <a:pt x="607580" y="10725"/>
                  </a:lnTo>
                  <a:lnTo>
                    <a:pt x="662025" y="12353"/>
                  </a:lnTo>
                  <a:lnTo>
                    <a:pt x="714044" y="13485"/>
                  </a:lnTo>
                  <a:lnTo>
                    <a:pt x="764181" y="14171"/>
                  </a:lnTo>
                  <a:lnTo>
                    <a:pt x="812982" y="14463"/>
                  </a:lnTo>
                  <a:lnTo>
                    <a:pt x="860993" y="14409"/>
                  </a:lnTo>
                  <a:lnTo>
                    <a:pt x="908758" y="14059"/>
                  </a:lnTo>
                  <a:lnTo>
                    <a:pt x="1005732" y="12673"/>
                  </a:lnTo>
                  <a:lnTo>
                    <a:pt x="1293990" y="7112"/>
                  </a:lnTo>
                  <a:lnTo>
                    <a:pt x="1476756" y="3066"/>
                  </a:lnTo>
                  <a:lnTo>
                    <a:pt x="1527619" y="2266"/>
                  </a:lnTo>
                  <a:lnTo>
                    <a:pt x="1574596" y="1969"/>
                  </a:lnTo>
                  <a:lnTo>
                    <a:pt x="1618373" y="2312"/>
                  </a:lnTo>
                  <a:lnTo>
                    <a:pt x="1659636" y="3432"/>
                  </a:lnTo>
                  <a:lnTo>
                    <a:pt x="1699069" y="5467"/>
                  </a:lnTo>
                  <a:lnTo>
                    <a:pt x="1737360" y="8553"/>
                  </a:lnTo>
                  <a:lnTo>
                    <a:pt x="1778861" y="11351"/>
                  </a:lnTo>
                  <a:lnTo>
                    <a:pt x="1825776" y="12649"/>
                  </a:lnTo>
                  <a:lnTo>
                    <a:pt x="1876934" y="12777"/>
                  </a:lnTo>
                  <a:lnTo>
                    <a:pt x="1931164" y="12064"/>
                  </a:lnTo>
                  <a:lnTo>
                    <a:pt x="2100584" y="8169"/>
                  </a:lnTo>
                  <a:lnTo>
                    <a:pt x="2155399" y="7382"/>
                  </a:lnTo>
                  <a:lnTo>
                    <a:pt x="2207434" y="7401"/>
                  </a:lnTo>
                  <a:lnTo>
                    <a:pt x="2255519" y="8553"/>
                  </a:lnTo>
                  <a:lnTo>
                    <a:pt x="2285616" y="9440"/>
                  </a:lnTo>
                  <a:lnTo>
                    <a:pt x="2318200" y="9865"/>
                  </a:lnTo>
                  <a:lnTo>
                    <a:pt x="2353293" y="9902"/>
                  </a:lnTo>
                  <a:lnTo>
                    <a:pt x="2390917" y="9624"/>
                  </a:lnTo>
                  <a:lnTo>
                    <a:pt x="2617795" y="6091"/>
                  </a:lnTo>
                  <a:lnTo>
                    <a:pt x="2671077" y="5472"/>
                  </a:lnTo>
                  <a:lnTo>
                    <a:pt x="2727048" y="5053"/>
                  </a:lnTo>
                  <a:lnTo>
                    <a:pt x="2785729" y="4909"/>
                  </a:lnTo>
                  <a:lnTo>
                    <a:pt x="2847142" y="5114"/>
                  </a:lnTo>
                  <a:lnTo>
                    <a:pt x="2911310" y="5740"/>
                  </a:lnTo>
                  <a:lnTo>
                    <a:pt x="2978255" y="6862"/>
                  </a:lnTo>
                  <a:lnTo>
                    <a:pt x="3047999" y="8553"/>
                  </a:lnTo>
                  <a:lnTo>
                    <a:pt x="3047999" y="25317"/>
                  </a:lnTo>
                  <a:lnTo>
                    <a:pt x="3011359" y="25866"/>
                  </a:lnTo>
                  <a:lnTo>
                    <a:pt x="2972672" y="25935"/>
                  </a:lnTo>
                  <a:lnTo>
                    <a:pt x="2931553" y="25646"/>
                  </a:lnTo>
                  <a:lnTo>
                    <a:pt x="2789755" y="23874"/>
                  </a:lnTo>
                  <a:lnTo>
                    <a:pt x="2735061" y="23393"/>
                  </a:lnTo>
                  <a:lnTo>
                    <a:pt x="2676011" y="23173"/>
                  </a:lnTo>
                  <a:lnTo>
                    <a:pt x="2612220" y="23338"/>
                  </a:lnTo>
                  <a:lnTo>
                    <a:pt x="2543305" y="24011"/>
                  </a:lnTo>
                  <a:lnTo>
                    <a:pt x="2468880" y="25317"/>
                  </a:lnTo>
                  <a:lnTo>
                    <a:pt x="2394626" y="26897"/>
                  </a:lnTo>
                  <a:lnTo>
                    <a:pt x="2325477" y="28965"/>
                  </a:lnTo>
                  <a:lnTo>
                    <a:pt x="2146046" y="35416"/>
                  </a:lnTo>
                  <a:lnTo>
                    <a:pt x="2094704" y="36755"/>
                  </a:lnTo>
                  <a:lnTo>
                    <a:pt x="2047161" y="37243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2356" y="3031790"/>
              <a:ext cx="3046730" cy="40640"/>
            </a:xfrm>
            <a:custGeom>
              <a:avLst/>
              <a:gdLst/>
              <a:ahLst/>
              <a:cxnLst/>
              <a:rect l="l" t="t" r="r" b="b"/>
              <a:pathLst>
                <a:path w="3046729" h="40639">
                  <a:moveTo>
                    <a:pt x="0" y="10113"/>
                  </a:moveTo>
                  <a:lnTo>
                    <a:pt x="49946" y="7989"/>
                  </a:lnTo>
                  <a:lnTo>
                    <a:pt x="101247" y="7467"/>
                  </a:lnTo>
                  <a:lnTo>
                    <a:pt x="153542" y="8184"/>
                  </a:lnTo>
                  <a:lnTo>
                    <a:pt x="206473" y="9775"/>
                  </a:lnTo>
                  <a:lnTo>
                    <a:pt x="259679" y="11873"/>
                  </a:lnTo>
                  <a:lnTo>
                    <a:pt x="312800" y="14114"/>
                  </a:lnTo>
                  <a:lnTo>
                    <a:pt x="365477" y="16133"/>
                  </a:lnTo>
                  <a:lnTo>
                    <a:pt x="417350" y="17564"/>
                  </a:lnTo>
                  <a:lnTo>
                    <a:pt x="468058" y="18043"/>
                  </a:lnTo>
                  <a:lnTo>
                    <a:pt x="517242" y="17204"/>
                  </a:lnTo>
                  <a:lnTo>
                    <a:pt x="564543" y="14683"/>
                  </a:lnTo>
                  <a:lnTo>
                    <a:pt x="609600" y="10113"/>
                  </a:lnTo>
                  <a:lnTo>
                    <a:pt x="653707" y="5719"/>
                  </a:lnTo>
                  <a:lnTo>
                    <a:pt x="699064" y="3657"/>
                  </a:lnTo>
                  <a:lnTo>
                    <a:pt x="745521" y="3470"/>
                  </a:lnTo>
                  <a:lnTo>
                    <a:pt x="792931" y="4695"/>
                  </a:lnTo>
                  <a:lnTo>
                    <a:pt x="841145" y="6872"/>
                  </a:lnTo>
                  <a:lnTo>
                    <a:pt x="890015" y="9542"/>
                  </a:lnTo>
                  <a:lnTo>
                    <a:pt x="939394" y="12243"/>
                  </a:lnTo>
                  <a:lnTo>
                    <a:pt x="989132" y="14516"/>
                  </a:lnTo>
                  <a:lnTo>
                    <a:pt x="1039082" y="15900"/>
                  </a:lnTo>
                  <a:lnTo>
                    <a:pt x="1089095" y="15934"/>
                  </a:lnTo>
                  <a:lnTo>
                    <a:pt x="1139024" y="14159"/>
                  </a:lnTo>
                  <a:lnTo>
                    <a:pt x="1188720" y="10113"/>
                  </a:lnTo>
                  <a:lnTo>
                    <a:pt x="1238123" y="6068"/>
                  </a:lnTo>
                  <a:lnTo>
                    <a:pt x="1287914" y="4292"/>
                  </a:lnTo>
                  <a:lnTo>
                    <a:pt x="1337905" y="4327"/>
                  </a:lnTo>
                  <a:lnTo>
                    <a:pt x="1387912" y="5711"/>
                  </a:lnTo>
                  <a:lnTo>
                    <a:pt x="1437750" y="7983"/>
                  </a:lnTo>
                  <a:lnTo>
                    <a:pt x="1487233" y="10685"/>
                  </a:lnTo>
                  <a:lnTo>
                    <a:pt x="1536177" y="13354"/>
                  </a:lnTo>
                  <a:lnTo>
                    <a:pt x="1584395" y="15532"/>
                  </a:lnTo>
                  <a:lnTo>
                    <a:pt x="1631703" y="16757"/>
                  </a:lnTo>
                  <a:lnTo>
                    <a:pt x="1677916" y="16569"/>
                  </a:lnTo>
                  <a:lnTo>
                    <a:pt x="1722849" y="14508"/>
                  </a:lnTo>
                  <a:lnTo>
                    <a:pt x="1766316" y="10113"/>
                  </a:lnTo>
                  <a:lnTo>
                    <a:pt x="1806052" y="5618"/>
                  </a:lnTo>
                  <a:lnTo>
                    <a:pt x="1846084" y="2559"/>
                  </a:lnTo>
                  <a:lnTo>
                    <a:pt x="1886869" y="749"/>
                  </a:lnTo>
                  <a:lnTo>
                    <a:pt x="1928865" y="0"/>
                  </a:lnTo>
                  <a:lnTo>
                    <a:pt x="1972531" y="124"/>
                  </a:lnTo>
                  <a:lnTo>
                    <a:pt x="2018323" y="936"/>
                  </a:lnTo>
                  <a:lnTo>
                    <a:pt x="2066700" y="2247"/>
                  </a:lnTo>
                  <a:lnTo>
                    <a:pt x="2118119" y="3870"/>
                  </a:lnTo>
                  <a:lnTo>
                    <a:pt x="2173038" y="5618"/>
                  </a:lnTo>
                  <a:lnTo>
                    <a:pt x="2231916" y="7304"/>
                  </a:lnTo>
                  <a:lnTo>
                    <a:pt x="2295209" y="8740"/>
                  </a:lnTo>
                  <a:lnTo>
                    <a:pt x="2363377" y="9739"/>
                  </a:lnTo>
                  <a:lnTo>
                    <a:pt x="2436875" y="10113"/>
                  </a:lnTo>
                  <a:lnTo>
                    <a:pt x="2515518" y="9851"/>
                  </a:lnTo>
                  <a:lnTo>
                    <a:pt x="2585959" y="9161"/>
                  </a:lnTo>
                  <a:lnTo>
                    <a:pt x="2649140" y="8184"/>
                  </a:lnTo>
                  <a:lnTo>
                    <a:pt x="2706003" y="7065"/>
                  </a:lnTo>
                  <a:lnTo>
                    <a:pt x="2757489" y="5946"/>
                  </a:lnTo>
                  <a:lnTo>
                    <a:pt x="2804540" y="4970"/>
                  </a:lnTo>
                  <a:lnTo>
                    <a:pt x="2848100" y="4279"/>
                  </a:lnTo>
                  <a:lnTo>
                    <a:pt x="2889108" y="4017"/>
                  </a:lnTo>
                  <a:lnTo>
                    <a:pt x="2928508" y="4327"/>
                  </a:lnTo>
                  <a:lnTo>
                    <a:pt x="2967242" y="5351"/>
                  </a:lnTo>
                  <a:lnTo>
                    <a:pt x="3006250" y="7232"/>
                  </a:lnTo>
                  <a:lnTo>
                    <a:pt x="3046475" y="10113"/>
                  </a:lnTo>
                  <a:lnTo>
                    <a:pt x="3046475" y="16209"/>
                  </a:lnTo>
                  <a:lnTo>
                    <a:pt x="3046475" y="19257"/>
                  </a:lnTo>
                  <a:lnTo>
                    <a:pt x="3046475" y="26877"/>
                  </a:lnTo>
                  <a:lnTo>
                    <a:pt x="2993095" y="28391"/>
                  </a:lnTo>
                  <a:lnTo>
                    <a:pt x="2938455" y="28571"/>
                  </a:lnTo>
                  <a:lnTo>
                    <a:pt x="2883074" y="27735"/>
                  </a:lnTo>
                  <a:lnTo>
                    <a:pt x="2827471" y="26200"/>
                  </a:lnTo>
                  <a:lnTo>
                    <a:pt x="2772164" y="24284"/>
                  </a:lnTo>
                  <a:lnTo>
                    <a:pt x="2717673" y="22305"/>
                  </a:lnTo>
                  <a:lnTo>
                    <a:pt x="2664514" y="20580"/>
                  </a:lnTo>
                  <a:lnTo>
                    <a:pt x="2613208" y="19427"/>
                  </a:lnTo>
                  <a:lnTo>
                    <a:pt x="2564272" y="19162"/>
                  </a:lnTo>
                  <a:lnTo>
                    <a:pt x="2518226" y="20104"/>
                  </a:lnTo>
                  <a:lnTo>
                    <a:pt x="2475588" y="22570"/>
                  </a:lnTo>
                  <a:lnTo>
                    <a:pt x="2436875" y="26877"/>
                  </a:lnTo>
                  <a:lnTo>
                    <a:pt x="2390765" y="31774"/>
                  </a:lnTo>
                  <a:lnTo>
                    <a:pt x="2340120" y="34778"/>
                  </a:lnTo>
                  <a:lnTo>
                    <a:pt x="2286164" y="36190"/>
                  </a:lnTo>
                  <a:lnTo>
                    <a:pt x="2230124" y="36314"/>
                  </a:lnTo>
                  <a:lnTo>
                    <a:pt x="2173223" y="35450"/>
                  </a:lnTo>
                  <a:lnTo>
                    <a:pt x="2116689" y="33900"/>
                  </a:lnTo>
                  <a:lnTo>
                    <a:pt x="2061746" y="31966"/>
                  </a:lnTo>
                  <a:lnTo>
                    <a:pt x="2009619" y="29950"/>
                  </a:lnTo>
                  <a:lnTo>
                    <a:pt x="1961534" y="28153"/>
                  </a:lnTo>
                  <a:lnTo>
                    <a:pt x="1918716" y="26877"/>
                  </a:lnTo>
                  <a:lnTo>
                    <a:pt x="1881424" y="25366"/>
                  </a:lnTo>
                  <a:lnTo>
                    <a:pt x="1841048" y="23477"/>
                  </a:lnTo>
                  <a:lnTo>
                    <a:pt x="1797600" y="21436"/>
                  </a:lnTo>
                  <a:lnTo>
                    <a:pt x="1751096" y="19471"/>
                  </a:lnTo>
                  <a:lnTo>
                    <a:pt x="1701548" y="17809"/>
                  </a:lnTo>
                  <a:lnTo>
                    <a:pt x="1648971" y="16675"/>
                  </a:lnTo>
                  <a:lnTo>
                    <a:pt x="1593378" y="16297"/>
                  </a:lnTo>
                  <a:lnTo>
                    <a:pt x="1534782" y="16902"/>
                  </a:lnTo>
                  <a:lnTo>
                    <a:pt x="1473198" y="18716"/>
                  </a:lnTo>
                  <a:lnTo>
                    <a:pt x="1408639" y="21965"/>
                  </a:lnTo>
                  <a:lnTo>
                    <a:pt x="1341120" y="26877"/>
                  </a:lnTo>
                  <a:lnTo>
                    <a:pt x="1274045" y="31721"/>
                  </a:lnTo>
                  <a:lnTo>
                    <a:pt x="1210639" y="35472"/>
                  </a:lnTo>
                  <a:lnTo>
                    <a:pt x="1150641" y="38172"/>
                  </a:lnTo>
                  <a:lnTo>
                    <a:pt x="1093790" y="39862"/>
                  </a:lnTo>
                  <a:lnTo>
                    <a:pt x="1039823" y="40583"/>
                  </a:lnTo>
                  <a:lnTo>
                    <a:pt x="988481" y="40377"/>
                  </a:lnTo>
                  <a:lnTo>
                    <a:pt x="939503" y="39285"/>
                  </a:lnTo>
                  <a:lnTo>
                    <a:pt x="892626" y="37347"/>
                  </a:lnTo>
                  <a:lnTo>
                    <a:pt x="847591" y="34606"/>
                  </a:lnTo>
                  <a:lnTo>
                    <a:pt x="804136" y="31102"/>
                  </a:lnTo>
                  <a:lnTo>
                    <a:pt x="762000" y="26877"/>
                  </a:lnTo>
                  <a:lnTo>
                    <a:pt x="728281" y="24241"/>
                  </a:lnTo>
                  <a:lnTo>
                    <a:pt x="688624" y="22897"/>
                  </a:lnTo>
                  <a:lnTo>
                    <a:pt x="643835" y="22634"/>
                  </a:lnTo>
                  <a:lnTo>
                    <a:pt x="594722" y="23241"/>
                  </a:lnTo>
                  <a:lnTo>
                    <a:pt x="542092" y="24507"/>
                  </a:lnTo>
                  <a:lnTo>
                    <a:pt x="486753" y="26219"/>
                  </a:lnTo>
                  <a:lnTo>
                    <a:pt x="429512" y="28167"/>
                  </a:lnTo>
                  <a:lnTo>
                    <a:pt x="371176" y="30139"/>
                  </a:lnTo>
                  <a:lnTo>
                    <a:pt x="312554" y="31925"/>
                  </a:lnTo>
                  <a:lnTo>
                    <a:pt x="254451" y="33312"/>
                  </a:lnTo>
                  <a:lnTo>
                    <a:pt x="197676" y="34090"/>
                  </a:lnTo>
                  <a:lnTo>
                    <a:pt x="143036" y="34046"/>
                  </a:lnTo>
                  <a:lnTo>
                    <a:pt x="91338" y="32971"/>
                  </a:lnTo>
                  <a:lnTo>
                    <a:pt x="43390" y="30651"/>
                  </a:lnTo>
                  <a:lnTo>
                    <a:pt x="0" y="26877"/>
                  </a:lnTo>
                  <a:lnTo>
                    <a:pt x="0" y="20781"/>
                  </a:lnTo>
                  <a:lnTo>
                    <a:pt x="0" y="13161"/>
                  </a:lnTo>
                  <a:lnTo>
                    <a:pt x="0" y="10113"/>
                  </a:lnTo>
                </a:path>
              </a:pathLst>
            </a:custGeom>
            <a:ln w="39624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8862" y="3136119"/>
            <a:ext cx="3352800" cy="3407410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212725" indent="-200025">
              <a:lnSpc>
                <a:spcPct val="100000"/>
              </a:lnSpc>
              <a:spcBef>
                <a:spcPts val="121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0" dirty="0">
                <a:latin typeface="Verdana"/>
                <a:cs typeface="Verdana"/>
              </a:rPr>
              <a:t>Zaterdag</a:t>
            </a:r>
            <a:r>
              <a:rPr sz="1900" spc="-60" dirty="0">
                <a:latin typeface="Verdana"/>
                <a:cs typeface="Verdana"/>
              </a:rPr>
              <a:t> </a:t>
            </a:r>
            <a:r>
              <a:rPr sz="1900" spc="-150" dirty="0">
                <a:latin typeface="Verdana"/>
                <a:cs typeface="Verdana"/>
              </a:rPr>
              <a:t>14h-</a:t>
            </a:r>
            <a:r>
              <a:rPr sz="1900" spc="-25" dirty="0">
                <a:latin typeface="Verdana"/>
                <a:cs typeface="Verdana"/>
              </a:rPr>
              <a:t>17h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111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0" dirty="0">
                <a:latin typeface="Verdana"/>
                <a:cs typeface="Verdana"/>
              </a:rPr>
              <a:t>Vieruurtje</a:t>
            </a:r>
            <a:endParaRPr sz="1900">
              <a:latin typeface="Verdana"/>
              <a:cs typeface="Verdana"/>
            </a:endParaRPr>
          </a:p>
          <a:p>
            <a:pPr marL="212090" marR="90805" indent="-200025">
              <a:lnSpc>
                <a:spcPts val="1989"/>
              </a:lnSpc>
              <a:spcBef>
                <a:spcPts val="1505"/>
              </a:spcBef>
              <a:buFont typeface="Arial"/>
              <a:buChar char="•"/>
              <a:tabLst>
                <a:tab pos="213360" algn="l"/>
              </a:tabLst>
            </a:pPr>
            <a:r>
              <a:rPr sz="1900" dirty="0">
                <a:latin typeface="Verdana"/>
                <a:cs typeface="Verdana"/>
              </a:rPr>
              <a:t>Algemene</a:t>
            </a:r>
            <a:r>
              <a:rPr sz="1900" spc="3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opening </a:t>
            </a:r>
            <a:r>
              <a:rPr sz="1900" spc="-85" dirty="0">
                <a:latin typeface="Verdana"/>
                <a:cs typeface="Verdana"/>
              </a:rPr>
              <a:t>in</a:t>
            </a:r>
            <a:r>
              <a:rPr sz="1900" spc="65" dirty="0">
                <a:latin typeface="Verdana"/>
                <a:cs typeface="Verdana"/>
              </a:rPr>
              <a:t> </a:t>
            </a:r>
            <a:r>
              <a:rPr sz="1900" spc="-25" dirty="0">
                <a:latin typeface="Verdana"/>
                <a:cs typeface="Verdana"/>
              </a:rPr>
              <a:t>het 	</a:t>
            </a:r>
            <a:r>
              <a:rPr sz="1900" dirty="0">
                <a:latin typeface="Verdana"/>
                <a:cs typeface="Verdana"/>
              </a:rPr>
              <a:t>begin</a:t>
            </a:r>
            <a:r>
              <a:rPr sz="1900" spc="-8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van</a:t>
            </a:r>
            <a:r>
              <a:rPr sz="1900" spc="-60" dirty="0">
                <a:latin typeface="Verdana"/>
                <a:cs typeface="Verdana"/>
              </a:rPr>
              <a:t> </a:t>
            </a:r>
            <a:r>
              <a:rPr sz="1900" spc="114" dirty="0">
                <a:latin typeface="Verdana"/>
                <a:cs typeface="Verdana"/>
              </a:rPr>
              <a:t>de</a:t>
            </a:r>
            <a:r>
              <a:rPr sz="1900" spc="-35" dirty="0">
                <a:latin typeface="Verdana"/>
                <a:cs typeface="Verdana"/>
              </a:rPr>
              <a:t> </a:t>
            </a:r>
            <a:r>
              <a:rPr sz="1900" spc="70" dirty="0">
                <a:latin typeface="Verdana"/>
                <a:cs typeface="Verdana"/>
              </a:rPr>
              <a:t>maand</a:t>
            </a:r>
            <a:endParaRPr sz="1900">
              <a:latin typeface="Verdana"/>
              <a:cs typeface="Verdana"/>
            </a:endParaRPr>
          </a:p>
          <a:p>
            <a:pPr marL="212090" marR="351155" indent="-200025">
              <a:lnSpc>
                <a:spcPct val="89500"/>
              </a:lnSpc>
              <a:spcBef>
                <a:spcPts val="1440"/>
              </a:spcBef>
              <a:buFont typeface="Arial"/>
              <a:buChar char="•"/>
              <a:tabLst>
                <a:tab pos="213360" algn="l"/>
              </a:tabLst>
            </a:pPr>
            <a:r>
              <a:rPr sz="1900" spc="-10" dirty="0">
                <a:latin typeface="Verdana"/>
                <a:cs typeface="Verdana"/>
              </a:rPr>
              <a:t>Maandelijkse 	</a:t>
            </a:r>
            <a:r>
              <a:rPr sz="1900" dirty="0">
                <a:latin typeface="Verdana"/>
                <a:cs typeface="Verdana"/>
              </a:rPr>
              <a:t>themavergadering</a:t>
            </a:r>
            <a:r>
              <a:rPr sz="1900" spc="-55" dirty="0">
                <a:latin typeface="Verdana"/>
                <a:cs typeface="Verdana"/>
              </a:rPr>
              <a:t> </a:t>
            </a:r>
            <a:r>
              <a:rPr sz="1900" b="1" spc="-25" dirty="0">
                <a:latin typeface="Tahoma"/>
                <a:cs typeface="Tahoma"/>
              </a:rPr>
              <a:t>met 	</a:t>
            </a:r>
            <a:r>
              <a:rPr sz="1900" b="1" spc="-10" dirty="0">
                <a:latin typeface="Tahoma"/>
                <a:cs typeface="Tahoma"/>
              </a:rPr>
              <a:t>verkleden</a:t>
            </a:r>
            <a:endParaRPr sz="1900">
              <a:latin typeface="Tahoma"/>
              <a:cs typeface="Tahoma"/>
            </a:endParaRPr>
          </a:p>
          <a:p>
            <a:pPr marL="212725" indent="-200025">
              <a:lnSpc>
                <a:spcPct val="100000"/>
              </a:lnSpc>
              <a:spcBef>
                <a:spcPts val="111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85" dirty="0">
                <a:latin typeface="Verdana"/>
                <a:cs typeface="Verdana"/>
              </a:rPr>
              <a:t>Kledij</a:t>
            </a:r>
            <a:r>
              <a:rPr sz="1900" spc="-13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die</a:t>
            </a:r>
            <a:r>
              <a:rPr sz="1900" spc="-125" dirty="0">
                <a:latin typeface="Verdana"/>
                <a:cs typeface="Verdana"/>
              </a:rPr>
              <a:t> </a:t>
            </a:r>
            <a:r>
              <a:rPr sz="1900" spc="-95" dirty="0">
                <a:latin typeface="Verdana"/>
                <a:cs typeface="Verdana"/>
              </a:rPr>
              <a:t>vuil</a:t>
            </a:r>
            <a:r>
              <a:rPr sz="1900" spc="-100" dirty="0">
                <a:latin typeface="Verdana"/>
                <a:cs typeface="Verdana"/>
              </a:rPr>
              <a:t> </a:t>
            </a:r>
            <a:r>
              <a:rPr sz="1900" spc="70" dirty="0">
                <a:latin typeface="Verdana"/>
                <a:cs typeface="Verdana"/>
              </a:rPr>
              <a:t>mag</a:t>
            </a:r>
            <a:r>
              <a:rPr sz="1900" spc="-10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worden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111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0" dirty="0">
                <a:latin typeface="Verdana"/>
                <a:cs typeface="Verdana"/>
              </a:rPr>
              <a:t>Warme</a:t>
            </a:r>
            <a:r>
              <a:rPr sz="1900" spc="-105" dirty="0">
                <a:latin typeface="Verdana"/>
                <a:cs typeface="Verdana"/>
              </a:rPr>
              <a:t> </a:t>
            </a:r>
            <a:r>
              <a:rPr sz="1900" spc="-80" dirty="0">
                <a:latin typeface="Verdana"/>
                <a:cs typeface="Verdana"/>
              </a:rPr>
              <a:t>kledij</a:t>
            </a:r>
            <a:r>
              <a:rPr sz="1900" spc="-170" dirty="0">
                <a:latin typeface="Verdana"/>
                <a:cs typeface="Verdana"/>
              </a:rPr>
              <a:t> </a:t>
            </a:r>
            <a:r>
              <a:rPr sz="1900" spc="-85" dirty="0">
                <a:latin typeface="Verdana"/>
                <a:cs typeface="Verdana"/>
              </a:rPr>
              <a:t>in</a:t>
            </a:r>
            <a:r>
              <a:rPr sz="1900" spc="-145" dirty="0">
                <a:latin typeface="Verdana"/>
                <a:cs typeface="Verdana"/>
              </a:rPr>
              <a:t> </a:t>
            </a:r>
            <a:r>
              <a:rPr sz="1900" spc="114" dirty="0">
                <a:latin typeface="Verdana"/>
                <a:cs typeface="Verdana"/>
              </a:rPr>
              <a:t>de</a:t>
            </a:r>
            <a:r>
              <a:rPr sz="1900" spc="-12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winter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14" name="Afbeelding 13" descr="Afbeelding met buitenshuis, gras, hemel, kleding&#10;&#10;Automatisch gegenereerde beschrijving">
            <a:extLst>
              <a:ext uri="{FF2B5EF4-FFF2-40B4-BE49-F238E27FC236}">
                <a16:creationId xmlns:a16="http://schemas.microsoft.com/office/drawing/2014/main" id="{FF031304-843F-73FB-89D1-9AA163AC2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7"/>
          <a:stretch/>
        </p:blipFill>
        <p:spPr>
          <a:xfrm>
            <a:off x="4584700" y="2778646"/>
            <a:ext cx="5672138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847" y="2017327"/>
            <a:ext cx="1867535" cy="693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5" dirty="0"/>
              <a:t>Uniform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2544" y="3011978"/>
            <a:ext cx="3086100" cy="80645"/>
            <a:chOff x="542544" y="3011978"/>
            <a:chExt cx="3086100" cy="80645"/>
          </a:xfrm>
        </p:grpSpPr>
        <p:sp>
          <p:nvSpPr>
            <p:cNvPr id="4" name="object 4"/>
            <p:cNvSpPr/>
            <p:nvPr/>
          </p:nvSpPr>
          <p:spPr>
            <a:xfrm>
              <a:off x="560832" y="3033350"/>
              <a:ext cx="3048000" cy="37465"/>
            </a:xfrm>
            <a:custGeom>
              <a:avLst/>
              <a:gdLst/>
              <a:ahLst/>
              <a:cxnLst/>
              <a:rect l="l" t="t" r="r" b="b"/>
              <a:pathLst>
                <a:path w="3048000" h="37464">
                  <a:moveTo>
                    <a:pt x="2047161" y="37243"/>
                  </a:moveTo>
                  <a:lnTo>
                    <a:pt x="2003156" y="36611"/>
                  </a:lnTo>
                  <a:lnTo>
                    <a:pt x="1962428" y="34591"/>
                  </a:lnTo>
                  <a:lnTo>
                    <a:pt x="1924716" y="30916"/>
                  </a:lnTo>
                  <a:lnTo>
                    <a:pt x="1858226" y="20136"/>
                  </a:lnTo>
                  <a:lnTo>
                    <a:pt x="1824432" y="17273"/>
                  </a:lnTo>
                  <a:lnTo>
                    <a:pt x="1788152" y="16316"/>
                  </a:lnTo>
                  <a:lnTo>
                    <a:pt x="1749156" y="16850"/>
                  </a:lnTo>
                  <a:lnTo>
                    <a:pt x="1707219" y="18464"/>
                  </a:lnTo>
                  <a:lnTo>
                    <a:pt x="1613608" y="23279"/>
                  </a:lnTo>
                  <a:lnTo>
                    <a:pt x="1561479" y="25655"/>
                  </a:lnTo>
                  <a:lnTo>
                    <a:pt x="1505497" y="27460"/>
                  </a:lnTo>
                  <a:lnTo>
                    <a:pt x="1445436" y="28280"/>
                  </a:lnTo>
                  <a:lnTo>
                    <a:pt x="1381067" y="27703"/>
                  </a:lnTo>
                  <a:lnTo>
                    <a:pt x="1312164" y="25317"/>
                  </a:lnTo>
                  <a:lnTo>
                    <a:pt x="1247680" y="22570"/>
                  </a:lnTo>
                  <a:lnTo>
                    <a:pt x="1186292" y="20601"/>
                  </a:lnTo>
                  <a:lnTo>
                    <a:pt x="1127744" y="19323"/>
                  </a:lnTo>
                  <a:lnTo>
                    <a:pt x="1071775" y="18649"/>
                  </a:lnTo>
                  <a:lnTo>
                    <a:pt x="1018129" y="18491"/>
                  </a:lnTo>
                  <a:lnTo>
                    <a:pt x="966548" y="18761"/>
                  </a:lnTo>
                  <a:lnTo>
                    <a:pt x="916773" y="19373"/>
                  </a:lnTo>
                  <a:lnTo>
                    <a:pt x="868546" y="20239"/>
                  </a:lnTo>
                  <a:lnTo>
                    <a:pt x="685960" y="24493"/>
                  </a:lnTo>
                  <a:lnTo>
                    <a:pt x="596862" y="25991"/>
                  </a:lnTo>
                  <a:lnTo>
                    <a:pt x="504881" y="27127"/>
                  </a:lnTo>
                  <a:lnTo>
                    <a:pt x="409736" y="27897"/>
                  </a:lnTo>
                  <a:lnTo>
                    <a:pt x="311629" y="28201"/>
                  </a:lnTo>
                  <a:lnTo>
                    <a:pt x="210758" y="27939"/>
                  </a:lnTo>
                  <a:lnTo>
                    <a:pt x="107323" y="27011"/>
                  </a:lnTo>
                  <a:lnTo>
                    <a:pt x="54706" y="26266"/>
                  </a:lnTo>
                  <a:lnTo>
                    <a:pt x="1523" y="25317"/>
                  </a:lnTo>
                  <a:lnTo>
                    <a:pt x="1523" y="20745"/>
                  </a:lnTo>
                  <a:lnTo>
                    <a:pt x="0" y="11601"/>
                  </a:lnTo>
                  <a:lnTo>
                    <a:pt x="48343" y="5564"/>
                  </a:lnTo>
                  <a:lnTo>
                    <a:pt x="92991" y="3235"/>
                  </a:lnTo>
                  <a:lnTo>
                    <a:pt x="136396" y="1545"/>
                  </a:lnTo>
                  <a:lnTo>
                    <a:pt x="179485" y="474"/>
                  </a:lnTo>
                  <a:lnTo>
                    <a:pt x="223185" y="0"/>
                  </a:lnTo>
                  <a:lnTo>
                    <a:pt x="268424" y="103"/>
                  </a:lnTo>
                  <a:lnTo>
                    <a:pt x="316129" y="762"/>
                  </a:lnTo>
                  <a:lnTo>
                    <a:pt x="367229" y="1957"/>
                  </a:lnTo>
                  <a:lnTo>
                    <a:pt x="422649" y="3668"/>
                  </a:lnTo>
                  <a:lnTo>
                    <a:pt x="483318" y="5873"/>
                  </a:lnTo>
                  <a:lnTo>
                    <a:pt x="607580" y="10725"/>
                  </a:lnTo>
                  <a:lnTo>
                    <a:pt x="662025" y="12353"/>
                  </a:lnTo>
                  <a:lnTo>
                    <a:pt x="714044" y="13485"/>
                  </a:lnTo>
                  <a:lnTo>
                    <a:pt x="764181" y="14171"/>
                  </a:lnTo>
                  <a:lnTo>
                    <a:pt x="812982" y="14463"/>
                  </a:lnTo>
                  <a:lnTo>
                    <a:pt x="860993" y="14409"/>
                  </a:lnTo>
                  <a:lnTo>
                    <a:pt x="908758" y="14059"/>
                  </a:lnTo>
                  <a:lnTo>
                    <a:pt x="1005732" y="12673"/>
                  </a:lnTo>
                  <a:lnTo>
                    <a:pt x="1293990" y="7112"/>
                  </a:lnTo>
                  <a:lnTo>
                    <a:pt x="1476756" y="3066"/>
                  </a:lnTo>
                  <a:lnTo>
                    <a:pt x="1527619" y="2266"/>
                  </a:lnTo>
                  <a:lnTo>
                    <a:pt x="1574596" y="1969"/>
                  </a:lnTo>
                  <a:lnTo>
                    <a:pt x="1618373" y="2312"/>
                  </a:lnTo>
                  <a:lnTo>
                    <a:pt x="1659636" y="3432"/>
                  </a:lnTo>
                  <a:lnTo>
                    <a:pt x="1699069" y="5467"/>
                  </a:lnTo>
                  <a:lnTo>
                    <a:pt x="1737360" y="8553"/>
                  </a:lnTo>
                  <a:lnTo>
                    <a:pt x="1778861" y="11351"/>
                  </a:lnTo>
                  <a:lnTo>
                    <a:pt x="1825776" y="12649"/>
                  </a:lnTo>
                  <a:lnTo>
                    <a:pt x="1876934" y="12777"/>
                  </a:lnTo>
                  <a:lnTo>
                    <a:pt x="1931164" y="12064"/>
                  </a:lnTo>
                  <a:lnTo>
                    <a:pt x="2100584" y="8169"/>
                  </a:lnTo>
                  <a:lnTo>
                    <a:pt x="2155399" y="7382"/>
                  </a:lnTo>
                  <a:lnTo>
                    <a:pt x="2207434" y="7401"/>
                  </a:lnTo>
                  <a:lnTo>
                    <a:pt x="2255519" y="8553"/>
                  </a:lnTo>
                  <a:lnTo>
                    <a:pt x="2285616" y="9440"/>
                  </a:lnTo>
                  <a:lnTo>
                    <a:pt x="2318200" y="9865"/>
                  </a:lnTo>
                  <a:lnTo>
                    <a:pt x="2353293" y="9902"/>
                  </a:lnTo>
                  <a:lnTo>
                    <a:pt x="2390917" y="9624"/>
                  </a:lnTo>
                  <a:lnTo>
                    <a:pt x="2617795" y="6091"/>
                  </a:lnTo>
                  <a:lnTo>
                    <a:pt x="2671077" y="5472"/>
                  </a:lnTo>
                  <a:lnTo>
                    <a:pt x="2727048" y="5053"/>
                  </a:lnTo>
                  <a:lnTo>
                    <a:pt x="2785729" y="4909"/>
                  </a:lnTo>
                  <a:lnTo>
                    <a:pt x="2847142" y="5114"/>
                  </a:lnTo>
                  <a:lnTo>
                    <a:pt x="2911310" y="5740"/>
                  </a:lnTo>
                  <a:lnTo>
                    <a:pt x="2978255" y="6862"/>
                  </a:lnTo>
                  <a:lnTo>
                    <a:pt x="3047999" y="8553"/>
                  </a:lnTo>
                  <a:lnTo>
                    <a:pt x="3047999" y="25317"/>
                  </a:lnTo>
                  <a:lnTo>
                    <a:pt x="3011359" y="25866"/>
                  </a:lnTo>
                  <a:lnTo>
                    <a:pt x="2972672" y="25935"/>
                  </a:lnTo>
                  <a:lnTo>
                    <a:pt x="2931553" y="25646"/>
                  </a:lnTo>
                  <a:lnTo>
                    <a:pt x="2789755" y="23874"/>
                  </a:lnTo>
                  <a:lnTo>
                    <a:pt x="2735061" y="23393"/>
                  </a:lnTo>
                  <a:lnTo>
                    <a:pt x="2676011" y="23173"/>
                  </a:lnTo>
                  <a:lnTo>
                    <a:pt x="2612220" y="23338"/>
                  </a:lnTo>
                  <a:lnTo>
                    <a:pt x="2543305" y="24011"/>
                  </a:lnTo>
                  <a:lnTo>
                    <a:pt x="2468880" y="25317"/>
                  </a:lnTo>
                  <a:lnTo>
                    <a:pt x="2394626" y="26897"/>
                  </a:lnTo>
                  <a:lnTo>
                    <a:pt x="2325477" y="28965"/>
                  </a:lnTo>
                  <a:lnTo>
                    <a:pt x="2146046" y="35416"/>
                  </a:lnTo>
                  <a:lnTo>
                    <a:pt x="2094704" y="36755"/>
                  </a:lnTo>
                  <a:lnTo>
                    <a:pt x="2047161" y="37243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2356" y="3031790"/>
              <a:ext cx="3046730" cy="40640"/>
            </a:xfrm>
            <a:custGeom>
              <a:avLst/>
              <a:gdLst/>
              <a:ahLst/>
              <a:cxnLst/>
              <a:rect l="l" t="t" r="r" b="b"/>
              <a:pathLst>
                <a:path w="3046729" h="40639">
                  <a:moveTo>
                    <a:pt x="0" y="10113"/>
                  </a:moveTo>
                  <a:lnTo>
                    <a:pt x="49946" y="7989"/>
                  </a:lnTo>
                  <a:lnTo>
                    <a:pt x="101247" y="7467"/>
                  </a:lnTo>
                  <a:lnTo>
                    <a:pt x="153542" y="8184"/>
                  </a:lnTo>
                  <a:lnTo>
                    <a:pt x="206473" y="9775"/>
                  </a:lnTo>
                  <a:lnTo>
                    <a:pt x="259679" y="11873"/>
                  </a:lnTo>
                  <a:lnTo>
                    <a:pt x="312800" y="14114"/>
                  </a:lnTo>
                  <a:lnTo>
                    <a:pt x="365477" y="16133"/>
                  </a:lnTo>
                  <a:lnTo>
                    <a:pt x="417350" y="17564"/>
                  </a:lnTo>
                  <a:lnTo>
                    <a:pt x="468058" y="18043"/>
                  </a:lnTo>
                  <a:lnTo>
                    <a:pt x="517242" y="17204"/>
                  </a:lnTo>
                  <a:lnTo>
                    <a:pt x="564543" y="14683"/>
                  </a:lnTo>
                  <a:lnTo>
                    <a:pt x="609600" y="10113"/>
                  </a:lnTo>
                  <a:lnTo>
                    <a:pt x="653707" y="5719"/>
                  </a:lnTo>
                  <a:lnTo>
                    <a:pt x="699064" y="3657"/>
                  </a:lnTo>
                  <a:lnTo>
                    <a:pt x="745521" y="3470"/>
                  </a:lnTo>
                  <a:lnTo>
                    <a:pt x="792931" y="4695"/>
                  </a:lnTo>
                  <a:lnTo>
                    <a:pt x="841145" y="6872"/>
                  </a:lnTo>
                  <a:lnTo>
                    <a:pt x="890015" y="9542"/>
                  </a:lnTo>
                  <a:lnTo>
                    <a:pt x="939394" y="12243"/>
                  </a:lnTo>
                  <a:lnTo>
                    <a:pt x="989132" y="14516"/>
                  </a:lnTo>
                  <a:lnTo>
                    <a:pt x="1039082" y="15900"/>
                  </a:lnTo>
                  <a:lnTo>
                    <a:pt x="1089095" y="15934"/>
                  </a:lnTo>
                  <a:lnTo>
                    <a:pt x="1139024" y="14159"/>
                  </a:lnTo>
                  <a:lnTo>
                    <a:pt x="1188720" y="10113"/>
                  </a:lnTo>
                  <a:lnTo>
                    <a:pt x="1238123" y="6068"/>
                  </a:lnTo>
                  <a:lnTo>
                    <a:pt x="1287914" y="4292"/>
                  </a:lnTo>
                  <a:lnTo>
                    <a:pt x="1337905" y="4327"/>
                  </a:lnTo>
                  <a:lnTo>
                    <a:pt x="1387912" y="5711"/>
                  </a:lnTo>
                  <a:lnTo>
                    <a:pt x="1437750" y="7983"/>
                  </a:lnTo>
                  <a:lnTo>
                    <a:pt x="1487233" y="10685"/>
                  </a:lnTo>
                  <a:lnTo>
                    <a:pt x="1536177" y="13354"/>
                  </a:lnTo>
                  <a:lnTo>
                    <a:pt x="1584395" y="15532"/>
                  </a:lnTo>
                  <a:lnTo>
                    <a:pt x="1631703" y="16757"/>
                  </a:lnTo>
                  <a:lnTo>
                    <a:pt x="1677916" y="16569"/>
                  </a:lnTo>
                  <a:lnTo>
                    <a:pt x="1722849" y="14508"/>
                  </a:lnTo>
                  <a:lnTo>
                    <a:pt x="1766316" y="10113"/>
                  </a:lnTo>
                  <a:lnTo>
                    <a:pt x="1806052" y="5618"/>
                  </a:lnTo>
                  <a:lnTo>
                    <a:pt x="1846084" y="2559"/>
                  </a:lnTo>
                  <a:lnTo>
                    <a:pt x="1886869" y="749"/>
                  </a:lnTo>
                  <a:lnTo>
                    <a:pt x="1928865" y="0"/>
                  </a:lnTo>
                  <a:lnTo>
                    <a:pt x="1972531" y="124"/>
                  </a:lnTo>
                  <a:lnTo>
                    <a:pt x="2018323" y="936"/>
                  </a:lnTo>
                  <a:lnTo>
                    <a:pt x="2066700" y="2247"/>
                  </a:lnTo>
                  <a:lnTo>
                    <a:pt x="2118119" y="3870"/>
                  </a:lnTo>
                  <a:lnTo>
                    <a:pt x="2173038" y="5618"/>
                  </a:lnTo>
                  <a:lnTo>
                    <a:pt x="2231916" y="7304"/>
                  </a:lnTo>
                  <a:lnTo>
                    <a:pt x="2295209" y="8740"/>
                  </a:lnTo>
                  <a:lnTo>
                    <a:pt x="2363377" y="9739"/>
                  </a:lnTo>
                  <a:lnTo>
                    <a:pt x="2436875" y="10113"/>
                  </a:lnTo>
                  <a:lnTo>
                    <a:pt x="2515518" y="9851"/>
                  </a:lnTo>
                  <a:lnTo>
                    <a:pt x="2585959" y="9161"/>
                  </a:lnTo>
                  <a:lnTo>
                    <a:pt x="2649140" y="8184"/>
                  </a:lnTo>
                  <a:lnTo>
                    <a:pt x="2706003" y="7065"/>
                  </a:lnTo>
                  <a:lnTo>
                    <a:pt x="2757489" y="5946"/>
                  </a:lnTo>
                  <a:lnTo>
                    <a:pt x="2804540" y="4970"/>
                  </a:lnTo>
                  <a:lnTo>
                    <a:pt x="2848100" y="4279"/>
                  </a:lnTo>
                  <a:lnTo>
                    <a:pt x="2889108" y="4017"/>
                  </a:lnTo>
                  <a:lnTo>
                    <a:pt x="2928508" y="4327"/>
                  </a:lnTo>
                  <a:lnTo>
                    <a:pt x="2967242" y="5351"/>
                  </a:lnTo>
                  <a:lnTo>
                    <a:pt x="3006250" y="7232"/>
                  </a:lnTo>
                  <a:lnTo>
                    <a:pt x="3046475" y="10113"/>
                  </a:lnTo>
                  <a:lnTo>
                    <a:pt x="3046475" y="16209"/>
                  </a:lnTo>
                  <a:lnTo>
                    <a:pt x="3046475" y="19257"/>
                  </a:lnTo>
                  <a:lnTo>
                    <a:pt x="3046475" y="26877"/>
                  </a:lnTo>
                  <a:lnTo>
                    <a:pt x="2993095" y="28391"/>
                  </a:lnTo>
                  <a:lnTo>
                    <a:pt x="2938455" y="28571"/>
                  </a:lnTo>
                  <a:lnTo>
                    <a:pt x="2883074" y="27735"/>
                  </a:lnTo>
                  <a:lnTo>
                    <a:pt x="2827471" y="26200"/>
                  </a:lnTo>
                  <a:lnTo>
                    <a:pt x="2772164" y="24284"/>
                  </a:lnTo>
                  <a:lnTo>
                    <a:pt x="2717673" y="22305"/>
                  </a:lnTo>
                  <a:lnTo>
                    <a:pt x="2664514" y="20580"/>
                  </a:lnTo>
                  <a:lnTo>
                    <a:pt x="2613208" y="19427"/>
                  </a:lnTo>
                  <a:lnTo>
                    <a:pt x="2564272" y="19162"/>
                  </a:lnTo>
                  <a:lnTo>
                    <a:pt x="2518226" y="20104"/>
                  </a:lnTo>
                  <a:lnTo>
                    <a:pt x="2475588" y="22570"/>
                  </a:lnTo>
                  <a:lnTo>
                    <a:pt x="2436875" y="26877"/>
                  </a:lnTo>
                  <a:lnTo>
                    <a:pt x="2390765" y="31774"/>
                  </a:lnTo>
                  <a:lnTo>
                    <a:pt x="2340120" y="34778"/>
                  </a:lnTo>
                  <a:lnTo>
                    <a:pt x="2286164" y="36190"/>
                  </a:lnTo>
                  <a:lnTo>
                    <a:pt x="2230124" y="36314"/>
                  </a:lnTo>
                  <a:lnTo>
                    <a:pt x="2173223" y="35450"/>
                  </a:lnTo>
                  <a:lnTo>
                    <a:pt x="2116689" y="33900"/>
                  </a:lnTo>
                  <a:lnTo>
                    <a:pt x="2061746" y="31966"/>
                  </a:lnTo>
                  <a:lnTo>
                    <a:pt x="2009619" y="29950"/>
                  </a:lnTo>
                  <a:lnTo>
                    <a:pt x="1961534" y="28153"/>
                  </a:lnTo>
                  <a:lnTo>
                    <a:pt x="1918716" y="26877"/>
                  </a:lnTo>
                  <a:lnTo>
                    <a:pt x="1881424" y="25366"/>
                  </a:lnTo>
                  <a:lnTo>
                    <a:pt x="1841048" y="23477"/>
                  </a:lnTo>
                  <a:lnTo>
                    <a:pt x="1797600" y="21436"/>
                  </a:lnTo>
                  <a:lnTo>
                    <a:pt x="1751096" y="19471"/>
                  </a:lnTo>
                  <a:lnTo>
                    <a:pt x="1701548" y="17809"/>
                  </a:lnTo>
                  <a:lnTo>
                    <a:pt x="1648971" y="16675"/>
                  </a:lnTo>
                  <a:lnTo>
                    <a:pt x="1593378" y="16297"/>
                  </a:lnTo>
                  <a:lnTo>
                    <a:pt x="1534782" y="16902"/>
                  </a:lnTo>
                  <a:lnTo>
                    <a:pt x="1473198" y="18716"/>
                  </a:lnTo>
                  <a:lnTo>
                    <a:pt x="1408639" y="21965"/>
                  </a:lnTo>
                  <a:lnTo>
                    <a:pt x="1341120" y="26877"/>
                  </a:lnTo>
                  <a:lnTo>
                    <a:pt x="1274045" y="31721"/>
                  </a:lnTo>
                  <a:lnTo>
                    <a:pt x="1210639" y="35472"/>
                  </a:lnTo>
                  <a:lnTo>
                    <a:pt x="1150641" y="38172"/>
                  </a:lnTo>
                  <a:lnTo>
                    <a:pt x="1093790" y="39862"/>
                  </a:lnTo>
                  <a:lnTo>
                    <a:pt x="1039823" y="40583"/>
                  </a:lnTo>
                  <a:lnTo>
                    <a:pt x="988481" y="40377"/>
                  </a:lnTo>
                  <a:lnTo>
                    <a:pt x="939503" y="39285"/>
                  </a:lnTo>
                  <a:lnTo>
                    <a:pt x="892626" y="37347"/>
                  </a:lnTo>
                  <a:lnTo>
                    <a:pt x="847591" y="34606"/>
                  </a:lnTo>
                  <a:lnTo>
                    <a:pt x="804136" y="31102"/>
                  </a:lnTo>
                  <a:lnTo>
                    <a:pt x="762000" y="26877"/>
                  </a:lnTo>
                  <a:lnTo>
                    <a:pt x="728281" y="24241"/>
                  </a:lnTo>
                  <a:lnTo>
                    <a:pt x="688624" y="22897"/>
                  </a:lnTo>
                  <a:lnTo>
                    <a:pt x="643835" y="22634"/>
                  </a:lnTo>
                  <a:lnTo>
                    <a:pt x="594722" y="23241"/>
                  </a:lnTo>
                  <a:lnTo>
                    <a:pt x="542092" y="24507"/>
                  </a:lnTo>
                  <a:lnTo>
                    <a:pt x="486753" y="26219"/>
                  </a:lnTo>
                  <a:lnTo>
                    <a:pt x="429512" y="28167"/>
                  </a:lnTo>
                  <a:lnTo>
                    <a:pt x="371176" y="30139"/>
                  </a:lnTo>
                  <a:lnTo>
                    <a:pt x="312554" y="31925"/>
                  </a:lnTo>
                  <a:lnTo>
                    <a:pt x="254451" y="33312"/>
                  </a:lnTo>
                  <a:lnTo>
                    <a:pt x="197676" y="34090"/>
                  </a:lnTo>
                  <a:lnTo>
                    <a:pt x="143036" y="34046"/>
                  </a:lnTo>
                  <a:lnTo>
                    <a:pt x="91338" y="32971"/>
                  </a:lnTo>
                  <a:lnTo>
                    <a:pt x="43390" y="30651"/>
                  </a:lnTo>
                  <a:lnTo>
                    <a:pt x="0" y="26877"/>
                  </a:lnTo>
                  <a:lnTo>
                    <a:pt x="0" y="20781"/>
                  </a:lnTo>
                  <a:lnTo>
                    <a:pt x="0" y="13161"/>
                  </a:lnTo>
                  <a:lnTo>
                    <a:pt x="0" y="10113"/>
                  </a:lnTo>
                </a:path>
              </a:pathLst>
            </a:custGeom>
            <a:ln w="39624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8862" y="3203090"/>
            <a:ext cx="2921635" cy="174815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212725" indent="-200025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25" dirty="0">
                <a:latin typeface="Verdana"/>
                <a:cs typeface="Verdana"/>
              </a:rPr>
              <a:t>Das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95" dirty="0">
                <a:latin typeface="Verdana"/>
                <a:cs typeface="Verdana"/>
              </a:rPr>
              <a:t>Bergrakkers</a:t>
            </a:r>
            <a:r>
              <a:rPr sz="1900" spc="-100" dirty="0">
                <a:latin typeface="Verdana"/>
                <a:cs typeface="Verdana"/>
              </a:rPr>
              <a:t> </a:t>
            </a:r>
            <a:r>
              <a:rPr sz="1900" spc="-300" dirty="0">
                <a:latin typeface="Verdana"/>
                <a:cs typeface="Verdana"/>
              </a:rPr>
              <a:t>T-</a:t>
            </a:r>
            <a:r>
              <a:rPr sz="1900" spc="-10" dirty="0">
                <a:latin typeface="Verdana"/>
                <a:cs typeface="Verdana"/>
              </a:rPr>
              <a:t>shirt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212725" algn="l"/>
              </a:tabLst>
            </a:pPr>
            <a:r>
              <a:rPr sz="1900" dirty="0">
                <a:latin typeface="Verdana"/>
                <a:cs typeface="Verdana"/>
              </a:rPr>
              <a:t>Hemd</a:t>
            </a:r>
            <a:r>
              <a:rPr sz="1900" spc="-110" dirty="0">
                <a:latin typeface="Verdana"/>
                <a:cs typeface="Verdana"/>
              </a:rPr>
              <a:t> </a:t>
            </a:r>
            <a:r>
              <a:rPr sz="1900" spc="-390" dirty="0">
                <a:latin typeface="Verdana"/>
                <a:cs typeface="Verdana"/>
              </a:rPr>
              <a:t>=</a:t>
            </a:r>
            <a:r>
              <a:rPr sz="1900" spc="-110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optioneel</a:t>
            </a:r>
            <a:endParaRPr sz="1900">
              <a:latin typeface="Verdana"/>
              <a:cs typeface="Verdana"/>
            </a:endParaRPr>
          </a:p>
          <a:p>
            <a:pPr marL="212090" marR="5080" indent="-200025">
              <a:lnSpc>
                <a:spcPts val="1989"/>
              </a:lnSpc>
              <a:spcBef>
                <a:spcPts val="994"/>
              </a:spcBef>
              <a:buFont typeface="Arial"/>
              <a:buChar char="•"/>
              <a:tabLst>
                <a:tab pos="213360" algn="l"/>
              </a:tabLst>
            </a:pPr>
            <a:r>
              <a:rPr sz="1900" spc="-75" dirty="0">
                <a:latin typeface="Verdana"/>
                <a:cs typeface="Verdana"/>
              </a:rPr>
              <a:t>Scoutsshop:</a:t>
            </a:r>
            <a:r>
              <a:rPr sz="1900" spc="-100" dirty="0">
                <a:latin typeface="Verdana"/>
                <a:cs typeface="Verdana"/>
              </a:rPr>
              <a:t> </a:t>
            </a:r>
            <a:r>
              <a:rPr sz="1900" spc="-20" dirty="0">
                <a:latin typeface="Verdana"/>
                <a:cs typeface="Verdana"/>
              </a:rPr>
              <a:t>voor</a:t>
            </a:r>
            <a:r>
              <a:rPr sz="1900" spc="-8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of</a:t>
            </a:r>
            <a:r>
              <a:rPr sz="1900" spc="-85" dirty="0">
                <a:latin typeface="Verdana"/>
                <a:cs typeface="Verdana"/>
              </a:rPr>
              <a:t> </a:t>
            </a:r>
            <a:r>
              <a:rPr sz="1900" spc="40" dirty="0">
                <a:latin typeface="Verdana"/>
                <a:cs typeface="Verdana"/>
              </a:rPr>
              <a:t>na 	</a:t>
            </a:r>
            <a:r>
              <a:rPr sz="1900" dirty="0">
                <a:latin typeface="Verdana"/>
                <a:cs typeface="Verdana"/>
              </a:rPr>
              <a:t>vergadering</a:t>
            </a:r>
            <a:r>
              <a:rPr sz="1900" spc="-155" dirty="0">
                <a:latin typeface="Verdana"/>
                <a:cs typeface="Verdana"/>
              </a:rPr>
              <a:t> </a:t>
            </a:r>
            <a:r>
              <a:rPr sz="1900" spc="-390" dirty="0">
                <a:latin typeface="Verdana"/>
                <a:cs typeface="Verdana"/>
              </a:rPr>
              <a:t>+</a:t>
            </a:r>
            <a:r>
              <a:rPr sz="1900" spc="-120" dirty="0">
                <a:latin typeface="Verdana"/>
                <a:cs typeface="Verdana"/>
              </a:rPr>
              <a:t> </a:t>
            </a:r>
            <a:r>
              <a:rPr sz="1900" spc="-20" dirty="0">
                <a:latin typeface="Verdana"/>
                <a:cs typeface="Verdana"/>
              </a:rPr>
              <a:t>mail</a:t>
            </a:r>
            <a:endParaRPr sz="19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60900" y="777875"/>
            <a:ext cx="6032500" cy="6007100"/>
            <a:chOff x="4658867" y="779271"/>
            <a:chExt cx="6032500" cy="60071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63388" y="779271"/>
              <a:ext cx="5827471" cy="19989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8867" y="2778251"/>
              <a:ext cx="6031992" cy="20055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6300" y="4783836"/>
              <a:ext cx="6004560" cy="20025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7271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pc="-45" dirty="0"/>
              <a:t>Rakkersblad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8640" y="2999860"/>
            <a:ext cx="2887980" cy="74930"/>
            <a:chOff x="548640" y="2999860"/>
            <a:chExt cx="2887980" cy="74930"/>
          </a:xfrm>
        </p:grpSpPr>
        <p:sp>
          <p:nvSpPr>
            <p:cNvPr id="4" name="object 4"/>
            <p:cNvSpPr/>
            <p:nvPr/>
          </p:nvSpPr>
          <p:spPr>
            <a:xfrm>
              <a:off x="565404" y="3020714"/>
              <a:ext cx="2854960" cy="34925"/>
            </a:xfrm>
            <a:custGeom>
              <a:avLst/>
              <a:gdLst/>
              <a:ahLst/>
              <a:cxnLst/>
              <a:rect l="l" t="t" r="r" b="b"/>
              <a:pathLst>
                <a:path w="2854960" h="34925">
                  <a:moveTo>
                    <a:pt x="2485287" y="34802"/>
                  </a:moveTo>
                  <a:lnTo>
                    <a:pt x="2427356" y="34747"/>
                  </a:lnTo>
                  <a:lnTo>
                    <a:pt x="2373196" y="33428"/>
                  </a:lnTo>
                  <a:lnTo>
                    <a:pt x="2324498" y="30536"/>
                  </a:lnTo>
                  <a:lnTo>
                    <a:pt x="2282951" y="25761"/>
                  </a:lnTo>
                  <a:lnTo>
                    <a:pt x="2247081" y="21308"/>
                  </a:lnTo>
                  <a:lnTo>
                    <a:pt x="2207443" y="18459"/>
                  </a:lnTo>
                  <a:lnTo>
                    <a:pt x="2164270" y="16974"/>
                  </a:lnTo>
                  <a:lnTo>
                    <a:pt x="2117795" y="16617"/>
                  </a:lnTo>
                  <a:lnTo>
                    <a:pt x="2068251" y="17149"/>
                  </a:lnTo>
                  <a:lnTo>
                    <a:pt x="2015870" y="18332"/>
                  </a:lnTo>
                  <a:lnTo>
                    <a:pt x="1844039" y="23404"/>
                  </a:lnTo>
                  <a:lnTo>
                    <a:pt x="1782642" y="24809"/>
                  </a:lnTo>
                  <a:lnTo>
                    <a:pt x="1719572" y="25674"/>
                  </a:lnTo>
                  <a:lnTo>
                    <a:pt x="1655063" y="25761"/>
                  </a:lnTo>
                  <a:lnTo>
                    <a:pt x="1583228" y="25103"/>
                  </a:lnTo>
                  <a:lnTo>
                    <a:pt x="1522585" y="24152"/>
                  </a:lnTo>
                  <a:lnTo>
                    <a:pt x="1385315" y="21189"/>
                  </a:lnTo>
                  <a:lnTo>
                    <a:pt x="1346947" y="20714"/>
                  </a:lnTo>
                  <a:lnTo>
                    <a:pt x="1308524" y="20769"/>
                  </a:lnTo>
                  <a:lnTo>
                    <a:pt x="1267797" y="21518"/>
                  </a:lnTo>
                  <a:lnTo>
                    <a:pt x="1222516" y="23128"/>
                  </a:lnTo>
                  <a:lnTo>
                    <a:pt x="1170431" y="25761"/>
                  </a:lnTo>
                  <a:lnTo>
                    <a:pt x="1120710" y="27994"/>
                  </a:lnTo>
                  <a:lnTo>
                    <a:pt x="1073880" y="29038"/>
                  </a:lnTo>
                  <a:lnTo>
                    <a:pt x="1028830" y="29141"/>
                  </a:lnTo>
                  <a:lnTo>
                    <a:pt x="984446" y="28550"/>
                  </a:lnTo>
                  <a:lnTo>
                    <a:pt x="844164" y="25088"/>
                  </a:lnTo>
                  <a:lnTo>
                    <a:pt x="791316" y="24195"/>
                  </a:lnTo>
                  <a:lnTo>
                    <a:pt x="733570" y="23844"/>
                  </a:lnTo>
                  <a:lnTo>
                    <a:pt x="669813" y="24284"/>
                  </a:lnTo>
                  <a:lnTo>
                    <a:pt x="598932" y="25761"/>
                  </a:lnTo>
                  <a:lnTo>
                    <a:pt x="532839" y="27333"/>
                  </a:lnTo>
                  <a:lnTo>
                    <a:pt x="471381" y="28301"/>
                  </a:lnTo>
                  <a:lnTo>
                    <a:pt x="414051" y="28762"/>
                  </a:lnTo>
                  <a:lnTo>
                    <a:pt x="360341" y="28809"/>
                  </a:lnTo>
                  <a:lnTo>
                    <a:pt x="309742" y="28539"/>
                  </a:lnTo>
                  <a:lnTo>
                    <a:pt x="128301" y="26190"/>
                  </a:lnTo>
                  <a:lnTo>
                    <a:pt x="85640" y="25761"/>
                  </a:lnTo>
                  <a:lnTo>
                    <a:pt x="43042" y="25587"/>
                  </a:lnTo>
                  <a:lnTo>
                    <a:pt x="0" y="25761"/>
                  </a:lnTo>
                  <a:lnTo>
                    <a:pt x="0" y="8997"/>
                  </a:lnTo>
                  <a:lnTo>
                    <a:pt x="65294" y="13291"/>
                  </a:lnTo>
                  <a:lnTo>
                    <a:pt x="122593" y="16293"/>
                  </a:lnTo>
                  <a:lnTo>
                    <a:pt x="173495" y="18148"/>
                  </a:lnTo>
                  <a:lnTo>
                    <a:pt x="219602" y="19000"/>
                  </a:lnTo>
                  <a:lnTo>
                    <a:pt x="262515" y="18993"/>
                  </a:lnTo>
                  <a:lnTo>
                    <a:pt x="303833" y="18272"/>
                  </a:lnTo>
                  <a:lnTo>
                    <a:pt x="345159" y="16980"/>
                  </a:lnTo>
                  <a:lnTo>
                    <a:pt x="485183" y="11127"/>
                  </a:lnTo>
                  <a:lnTo>
                    <a:pt x="542543" y="8997"/>
                  </a:lnTo>
                  <a:lnTo>
                    <a:pt x="603845" y="7063"/>
                  </a:lnTo>
                  <a:lnTo>
                    <a:pt x="741663" y="1536"/>
                  </a:lnTo>
                  <a:lnTo>
                    <a:pt x="780287" y="425"/>
                  </a:lnTo>
                  <a:lnTo>
                    <a:pt x="819277" y="0"/>
                  </a:lnTo>
                  <a:lnTo>
                    <a:pt x="861047" y="452"/>
                  </a:lnTo>
                  <a:lnTo>
                    <a:pt x="908011" y="1975"/>
                  </a:lnTo>
                  <a:lnTo>
                    <a:pt x="962582" y="4759"/>
                  </a:lnTo>
                  <a:lnTo>
                    <a:pt x="1086417" y="13014"/>
                  </a:lnTo>
                  <a:lnTo>
                    <a:pt x="1146393" y="15982"/>
                  </a:lnTo>
                  <a:lnTo>
                    <a:pt x="1206507" y="17998"/>
                  </a:lnTo>
                  <a:lnTo>
                    <a:pt x="1266161" y="19157"/>
                  </a:lnTo>
                  <a:lnTo>
                    <a:pt x="1324757" y="19554"/>
                  </a:lnTo>
                  <a:lnTo>
                    <a:pt x="1381696" y="19284"/>
                  </a:lnTo>
                  <a:lnTo>
                    <a:pt x="1436381" y="18443"/>
                  </a:lnTo>
                  <a:lnTo>
                    <a:pt x="1488214" y="17125"/>
                  </a:lnTo>
                  <a:lnTo>
                    <a:pt x="1536596" y="15427"/>
                  </a:lnTo>
                  <a:lnTo>
                    <a:pt x="1580931" y="13442"/>
                  </a:lnTo>
                  <a:lnTo>
                    <a:pt x="1620619" y="11267"/>
                  </a:lnTo>
                  <a:lnTo>
                    <a:pt x="1655063" y="8997"/>
                  </a:lnTo>
                  <a:lnTo>
                    <a:pt x="1693050" y="7726"/>
                  </a:lnTo>
                  <a:lnTo>
                    <a:pt x="1737158" y="7822"/>
                  </a:lnTo>
                  <a:lnTo>
                    <a:pt x="1786102" y="8915"/>
                  </a:lnTo>
                  <a:lnTo>
                    <a:pt x="1949107" y="14459"/>
                  </a:lnTo>
                  <a:lnTo>
                    <a:pt x="2004551" y="15826"/>
                  </a:lnTo>
                  <a:lnTo>
                    <a:pt x="2058407" y="16334"/>
                  </a:lnTo>
                  <a:lnTo>
                    <a:pt x="2109392" y="15613"/>
                  </a:lnTo>
                  <a:lnTo>
                    <a:pt x="2156220" y="13291"/>
                  </a:lnTo>
                  <a:lnTo>
                    <a:pt x="2197608" y="8997"/>
                  </a:lnTo>
                  <a:lnTo>
                    <a:pt x="2232418" y="5851"/>
                  </a:lnTo>
                  <a:lnTo>
                    <a:pt x="2271786" y="4602"/>
                  </a:lnTo>
                  <a:lnTo>
                    <a:pt x="2315183" y="4877"/>
                  </a:lnTo>
                  <a:lnTo>
                    <a:pt x="2362080" y="6300"/>
                  </a:lnTo>
                  <a:lnTo>
                    <a:pt x="2411949" y="8498"/>
                  </a:lnTo>
                  <a:lnTo>
                    <a:pt x="2518488" y="13717"/>
                  </a:lnTo>
                  <a:lnTo>
                    <a:pt x="2574100" y="15989"/>
                  </a:lnTo>
                  <a:lnTo>
                    <a:pt x="2630570" y="17538"/>
                  </a:lnTo>
                  <a:lnTo>
                    <a:pt x="2687369" y="17987"/>
                  </a:lnTo>
                  <a:lnTo>
                    <a:pt x="2743967" y="16963"/>
                  </a:lnTo>
                  <a:lnTo>
                    <a:pt x="2799838" y="14092"/>
                  </a:lnTo>
                  <a:lnTo>
                    <a:pt x="2854451" y="8997"/>
                  </a:lnTo>
                  <a:lnTo>
                    <a:pt x="2854451" y="25761"/>
                  </a:lnTo>
                  <a:lnTo>
                    <a:pt x="2817439" y="25899"/>
                  </a:lnTo>
                  <a:lnTo>
                    <a:pt x="2772368" y="26936"/>
                  </a:lnTo>
                  <a:lnTo>
                    <a:pt x="2605705" y="32356"/>
                  </a:lnTo>
                  <a:lnTo>
                    <a:pt x="2545301" y="33902"/>
                  </a:lnTo>
                  <a:lnTo>
                    <a:pt x="2485287" y="34802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5404" y="3016624"/>
              <a:ext cx="2854960" cy="41275"/>
            </a:xfrm>
            <a:custGeom>
              <a:avLst/>
              <a:gdLst/>
              <a:ahLst/>
              <a:cxnLst/>
              <a:rect l="l" t="t" r="r" b="b"/>
              <a:pathLst>
                <a:path w="2854960" h="41275">
                  <a:moveTo>
                    <a:pt x="0" y="13087"/>
                  </a:moveTo>
                  <a:lnTo>
                    <a:pt x="56913" y="8587"/>
                  </a:lnTo>
                  <a:lnTo>
                    <a:pt x="112824" y="5049"/>
                  </a:lnTo>
                  <a:lnTo>
                    <a:pt x="167559" y="2452"/>
                  </a:lnTo>
                  <a:lnTo>
                    <a:pt x="220949" y="776"/>
                  </a:lnTo>
                  <a:lnTo>
                    <a:pt x="272820" y="0"/>
                  </a:lnTo>
                  <a:lnTo>
                    <a:pt x="323000" y="103"/>
                  </a:lnTo>
                  <a:lnTo>
                    <a:pt x="371320" y="1064"/>
                  </a:lnTo>
                  <a:lnTo>
                    <a:pt x="417605" y="2864"/>
                  </a:lnTo>
                  <a:lnTo>
                    <a:pt x="461686" y="5482"/>
                  </a:lnTo>
                  <a:lnTo>
                    <a:pt x="503389" y="8896"/>
                  </a:lnTo>
                  <a:lnTo>
                    <a:pt x="542543" y="13087"/>
                  </a:lnTo>
                  <a:lnTo>
                    <a:pt x="580929" y="17278"/>
                  </a:lnTo>
                  <a:lnTo>
                    <a:pt x="621402" y="20012"/>
                  </a:lnTo>
                  <a:lnTo>
                    <a:pt x="664164" y="21496"/>
                  </a:lnTo>
                  <a:lnTo>
                    <a:pt x="709412" y="21935"/>
                  </a:lnTo>
                  <a:lnTo>
                    <a:pt x="757346" y="21537"/>
                  </a:lnTo>
                  <a:lnTo>
                    <a:pt x="808166" y="20507"/>
                  </a:lnTo>
                  <a:lnTo>
                    <a:pt x="862071" y="19050"/>
                  </a:lnTo>
                  <a:lnTo>
                    <a:pt x="919259" y="17374"/>
                  </a:lnTo>
                  <a:lnTo>
                    <a:pt x="979930" y="15684"/>
                  </a:lnTo>
                  <a:lnTo>
                    <a:pt x="1044284" y="14186"/>
                  </a:lnTo>
                  <a:lnTo>
                    <a:pt x="1112520" y="13087"/>
                  </a:lnTo>
                  <a:lnTo>
                    <a:pt x="1175062" y="12970"/>
                  </a:lnTo>
                  <a:lnTo>
                    <a:pt x="1233508" y="13299"/>
                  </a:lnTo>
                  <a:lnTo>
                    <a:pt x="1288399" y="13944"/>
                  </a:lnTo>
                  <a:lnTo>
                    <a:pt x="1340273" y="14780"/>
                  </a:lnTo>
                  <a:lnTo>
                    <a:pt x="1389671" y="15680"/>
                  </a:lnTo>
                  <a:lnTo>
                    <a:pt x="1437132" y="16516"/>
                  </a:lnTo>
                  <a:lnTo>
                    <a:pt x="1483195" y="17161"/>
                  </a:lnTo>
                  <a:lnTo>
                    <a:pt x="1528402" y="17490"/>
                  </a:lnTo>
                  <a:lnTo>
                    <a:pt x="1573291" y="17373"/>
                  </a:lnTo>
                  <a:lnTo>
                    <a:pt x="1618403" y="16685"/>
                  </a:lnTo>
                  <a:lnTo>
                    <a:pt x="1664276" y="15299"/>
                  </a:lnTo>
                  <a:lnTo>
                    <a:pt x="1711451" y="13087"/>
                  </a:lnTo>
                  <a:lnTo>
                    <a:pt x="1760869" y="11428"/>
                  </a:lnTo>
                  <a:lnTo>
                    <a:pt x="1812021" y="10864"/>
                  </a:lnTo>
                  <a:lnTo>
                    <a:pt x="1864423" y="11158"/>
                  </a:lnTo>
                  <a:lnTo>
                    <a:pt x="1917587" y="12071"/>
                  </a:lnTo>
                  <a:lnTo>
                    <a:pt x="1971025" y="13365"/>
                  </a:lnTo>
                  <a:lnTo>
                    <a:pt x="2024252" y="14801"/>
                  </a:lnTo>
                  <a:lnTo>
                    <a:pt x="2076781" y="16143"/>
                  </a:lnTo>
                  <a:lnTo>
                    <a:pt x="2128124" y="17151"/>
                  </a:lnTo>
                  <a:lnTo>
                    <a:pt x="2177795" y="17587"/>
                  </a:lnTo>
                  <a:lnTo>
                    <a:pt x="2225308" y="17214"/>
                  </a:lnTo>
                  <a:lnTo>
                    <a:pt x="2270174" y="15794"/>
                  </a:lnTo>
                  <a:lnTo>
                    <a:pt x="2311908" y="13087"/>
                  </a:lnTo>
                  <a:lnTo>
                    <a:pt x="2357966" y="10476"/>
                  </a:lnTo>
                  <a:lnTo>
                    <a:pt x="2408099" y="9130"/>
                  </a:lnTo>
                  <a:lnTo>
                    <a:pt x="2461166" y="8800"/>
                  </a:lnTo>
                  <a:lnTo>
                    <a:pt x="2516025" y="9240"/>
                  </a:lnTo>
                  <a:lnTo>
                    <a:pt x="2571537" y="10201"/>
                  </a:lnTo>
                  <a:lnTo>
                    <a:pt x="2626561" y="11438"/>
                  </a:lnTo>
                  <a:lnTo>
                    <a:pt x="2679957" y="12702"/>
                  </a:lnTo>
                  <a:lnTo>
                    <a:pt x="2730585" y="13746"/>
                  </a:lnTo>
                  <a:lnTo>
                    <a:pt x="2777303" y="14323"/>
                  </a:lnTo>
                  <a:lnTo>
                    <a:pt x="2818972" y="14186"/>
                  </a:lnTo>
                  <a:lnTo>
                    <a:pt x="2854451" y="13087"/>
                  </a:lnTo>
                  <a:lnTo>
                    <a:pt x="2852927" y="20707"/>
                  </a:lnTo>
                  <a:lnTo>
                    <a:pt x="2852927" y="23755"/>
                  </a:lnTo>
                  <a:lnTo>
                    <a:pt x="2854451" y="29851"/>
                  </a:lnTo>
                  <a:lnTo>
                    <a:pt x="2813837" y="30637"/>
                  </a:lnTo>
                  <a:lnTo>
                    <a:pt x="2766137" y="30803"/>
                  </a:lnTo>
                  <a:lnTo>
                    <a:pt x="2712839" y="30494"/>
                  </a:lnTo>
                  <a:lnTo>
                    <a:pt x="2655428" y="29851"/>
                  </a:lnTo>
                  <a:lnTo>
                    <a:pt x="2595394" y="29017"/>
                  </a:lnTo>
                  <a:lnTo>
                    <a:pt x="2534221" y="28136"/>
                  </a:lnTo>
                  <a:lnTo>
                    <a:pt x="2473398" y="27351"/>
                  </a:lnTo>
                  <a:lnTo>
                    <a:pt x="2414411" y="26803"/>
                  </a:lnTo>
                  <a:lnTo>
                    <a:pt x="2358747" y="26636"/>
                  </a:lnTo>
                  <a:lnTo>
                    <a:pt x="2307893" y="26993"/>
                  </a:lnTo>
                  <a:lnTo>
                    <a:pt x="2263336" y="28017"/>
                  </a:lnTo>
                  <a:lnTo>
                    <a:pt x="2226563" y="29851"/>
                  </a:lnTo>
                  <a:lnTo>
                    <a:pt x="2191944" y="31306"/>
                  </a:lnTo>
                  <a:lnTo>
                    <a:pt x="2153701" y="31333"/>
                  </a:lnTo>
                  <a:lnTo>
                    <a:pt x="2111954" y="30280"/>
                  </a:lnTo>
                  <a:lnTo>
                    <a:pt x="2066826" y="28496"/>
                  </a:lnTo>
                  <a:lnTo>
                    <a:pt x="2018438" y="26332"/>
                  </a:lnTo>
                  <a:lnTo>
                    <a:pt x="1966912" y="24136"/>
                  </a:lnTo>
                  <a:lnTo>
                    <a:pt x="1912370" y="22257"/>
                  </a:lnTo>
                  <a:lnTo>
                    <a:pt x="1854933" y="21046"/>
                  </a:lnTo>
                  <a:lnTo>
                    <a:pt x="1794724" y="20850"/>
                  </a:lnTo>
                  <a:lnTo>
                    <a:pt x="1731863" y="22019"/>
                  </a:lnTo>
                  <a:lnTo>
                    <a:pt x="1666473" y="24903"/>
                  </a:lnTo>
                  <a:lnTo>
                    <a:pt x="1598675" y="29851"/>
                  </a:lnTo>
                  <a:lnTo>
                    <a:pt x="1528996" y="35381"/>
                  </a:lnTo>
                  <a:lnTo>
                    <a:pt x="1469045" y="38878"/>
                  </a:lnTo>
                  <a:lnTo>
                    <a:pt x="1416761" y="40651"/>
                  </a:lnTo>
                  <a:lnTo>
                    <a:pt x="1370082" y="41008"/>
                  </a:lnTo>
                  <a:lnTo>
                    <a:pt x="1326949" y="40259"/>
                  </a:lnTo>
                  <a:lnTo>
                    <a:pt x="1285299" y="38713"/>
                  </a:lnTo>
                  <a:lnTo>
                    <a:pt x="1243073" y="36680"/>
                  </a:lnTo>
                  <a:lnTo>
                    <a:pt x="1198208" y="34468"/>
                  </a:lnTo>
                  <a:lnTo>
                    <a:pt x="1148644" y="32386"/>
                  </a:lnTo>
                  <a:lnTo>
                    <a:pt x="1092320" y="30744"/>
                  </a:lnTo>
                  <a:lnTo>
                    <a:pt x="1027175" y="29851"/>
                  </a:lnTo>
                  <a:lnTo>
                    <a:pt x="988163" y="29764"/>
                  </a:lnTo>
                  <a:lnTo>
                    <a:pt x="948749" y="29933"/>
                  </a:lnTo>
                  <a:lnTo>
                    <a:pt x="908784" y="30317"/>
                  </a:lnTo>
                  <a:lnTo>
                    <a:pt x="868119" y="30875"/>
                  </a:lnTo>
                  <a:lnTo>
                    <a:pt x="826603" y="31565"/>
                  </a:lnTo>
                  <a:lnTo>
                    <a:pt x="784087" y="32347"/>
                  </a:lnTo>
                  <a:lnTo>
                    <a:pt x="740421" y="33179"/>
                  </a:lnTo>
                  <a:lnTo>
                    <a:pt x="695456" y="34021"/>
                  </a:lnTo>
                  <a:lnTo>
                    <a:pt x="649041" y="34830"/>
                  </a:lnTo>
                  <a:lnTo>
                    <a:pt x="601027" y="35566"/>
                  </a:lnTo>
                  <a:lnTo>
                    <a:pt x="551264" y="36188"/>
                  </a:lnTo>
                  <a:lnTo>
                    <a:pt x="499603" y="36654"/>
                  </a:lnTo>
                  <a:lnTo>
                    <a:pt x="445894" y="36924"/>
                  </a:lnTo>
                  <a:lnTo>
                    <a:pt x="389987" y="36956"/>
                  </a:lnTo>
                  <a:lnTo>
                    <a:pt x="331731" y="36709"/>
                  </a:lnTo>
                  <a:lnTo>
                    <a:pt x="270979" y="36142"/>
                  </a:lnTo>
                  <a:lnTo>
                    <a:pt x="207579" y="35214"/>
                  </a:lnTo>
                  <a:lnTo>
                    <a:pt x="141383" y="33883"/>
                  </a:lnTo>
                  <a:lnTo>
                    <a:pt x="72239" y="32109"/>
                  </a:lnTo>
                  <a:lnTo>
                    <a:pt x="0" y="29851"/>
                  </a:lnTo>
                  <a:lnTo>
                    <a:pt x="0" y="25279"/>
                  </a:lnTo>
                  <a:lnTo>
                    <a:pt x="0" y="19183"/>
                  </a:lnTo>
                  <a:lnTo>
                    <a:pt x="0" y="13087"/>
                  </a:lnTo>
                </a:path>
              </a:pathLst>
            </a:custGeom>
            <a:ln w="33528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2752" y="3227339"/>
            <a:ext cx="2872740" cy="28257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2725" indent="-200025">
              <a:lnSpc>
                <a:spcPts val="2135"/>
              </a:lnSpc>
              <a:spcBef>
                <a:spcPts val="130"/>
              </a:spcBef>
              <a:buClr>
                <a:srgbClr val="000000"/>
              </a:buClr>
              <a:buFont typeface="Arial"/>
              <a:buChar char="•"/>
              <a:tabLst>
                <a:tab pos="212725" algn="l"/>
              </a:tabLst>
            </a:pPr>
            <a:r>
              <a:rPr sz="1900" u="sng" spc="-5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Verdana"/>
                <a:cs typeface="Verdana"/>
              </a:rPr>
              <a:t>https://bergrakkers.be</a:t>
            </a:r>
            <a:endParaRPr sz="1900">
              <a:latin typeface="Verdana"/>
              <a:cs typeface="Verdana"/>
            </a:endParaRPr>
          </a:p>
          <a:p>
            <a:pPr marL="213360">
              <a:lnSpc>
                <a:spcPts val="2135"/>
              </a:lnSpc>
            </a:pPr>
            <a:r>
              <a:rPr sz="19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Verdana"/>
                <a:cs typeface="Verdana"/>
              </a:rPr>
              <a:t>/rakkersblad/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212725" algn="l"/>
              </a:tabLst>
            </a:pPr>
            <a:r>
              <a:rPr sz="1900" dirty="0">
                <a:latin typeface="Verdana"/>
                <a:cs typeface="Verdana"/>
              </a:rPr>
              <a:t>Via</a:t>
            </a:r>
            <a:r>
              <a:rPr sz="1900" spc="-55" dirty="0">
                <a:latin typeface="Verdana"/>
                <a:cs typeface="Verdana"/>
              </a:rPr>
              <a:t> </a:t>
            </a:r>
            <a:r>
              <a:rPr sz="1900" spc="-20" dirty="0">
                <a:latin typeface="Verdana"/>
                <a:cs typeface="Verdana"/>
              </a:rPr>
              <a:t>mail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ts val="2135"/>
              </a:lnSpc>
              <a:spcBef>
                <a:spcPts val="68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0" dirty="0">
                <a:latin typeface="Verdana"/>
                <a:cs typeface="Verdana"/>
              </a:rPr>
              <a:t>Maandelijkse</a:t>
            </a:r>
            <a:r>
              <a:rPr sz="1900" spc="-175" dirty="0">
                <a:latin typeface="Verdana"/>
                <a:cs typeface="Verdana"/>
              </a:rPr>
              <a:t> </a:t>
            </a:r>
            <a:r>
              <a:rPr sz="1900" spc="-40" dirty="0">
                <a:latin typeface="Verdana"/>
                <a:cs typeface="Verdana"/>
              </a:rPr>
              <a:t>terugblik</a:t>
            </a:r>
            <a:endParaRPr sz="1900">
              <a:latin typeface="Verdana"/>
              <a:cs typeface="Verdana"/>
            </a:endParaRPr>
          </a:p>
          <a:p>
            <a:pPr marL="213360">
              <a:lnSpc>
                <a:spcPts val="2135"/>
              </a:lnSpc>
            </a:pPr>
            <a:r>
              <a:rPr sz="1900" spc="-390" dirty="0">
                <a:latin typeface="Verdana"/>
                <a:cs typeface="Verdana"/>
              </a:rPr>
              <a:t>+</a:t>
            </a:r>
            <a:r>
              <a:rPr sz="1900" spc="-140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vooruitblik</a:t>
            </a:r>
            <a:endParaRPr sz="1900">
              <a:latin typeface="Verdana"/>
              <a:cs typeface="Verdana"/>
            </a:endParaRPr>
          </a:p>
          <a:p>
            <a:pPr marL="212090" marR="873760" indent="-200025">
              <a:lnSpc>
                <a:spcPts val="1989"/>
              </a:lnSpc>
              <a:spcBef>
                <a:spcPts val="990"/>
              </a:spcBef>
              <a:buFont typeface="Arial"/>
              <a:buChar char="•"/>
              <a:tabLst>
                <a:tab pos="213360" algn="l"/>
              </a:tabLst>
            </a:pPr>
            <a:r>
              <a:rPr sz="1900" spc="-10" dirty="0">
                <a:latin typeface="Verdana"/>
                <a:cs typeface="Verdana"/>
              </a:rPr>
              <a:t>Speciale 	vergaderingen</a:t>
            </a:r>
            <a:endParaRPr sz="1900">
              <a:latin typeface="Verdana"/>
              <a:cs typeface="Verdana"/>
            </a:endParaRPr>
          </a:p>
          <a:p>
            <a:pPr marL="212090" marR="769620" indent="-200025">
              <a:lnSpc>
                <a:spcPts val="1989"/>
              </a:lnSpc>
              <a:spcBef>
                <a:spcPts val="975"/>
              </a:spcBef>
              <a:buFont typeface="Arial"/>
              <a:buChar char="•"/>
              <a:tabLst>
                <a:tab pos="213360" algn="l"/>
              </a:tabLst>
            </a:pPr>
            <a:r>
              <a:rPr sz="1900" dirty="0">
                <a:latin typeface="Verdana"/>
                <a:cs typeface="Verdana"/>
              </a:rPr>
              <a:t>Voor</a:t>
            </a:r>
            <a:r>
              <a:rPr sz="1900" spc="-85" dirty="0">
                <a:latin typeface="Verdana"/>
                <a:cs typeface="Verdana"/>
              </a:rPr>
              <a:t> </a:t>
            </a:r>
            <a:r>
              <a:rPr sz="1900" spc="-35" dirty="0">
                <a:latin typeface="Verdana"/>
                <a:cs typeface="Verdana"/>
              </a:rPr>
              <a:t>kinderen</a:t>
            </a:r>
            <a:r>
              <a:rPr sz="1900" spc="-125" dirty="0">
                <a:latin typeface="Verdana"/>
                <a:cs typeface="Verdana"/>
              </a:rPr>
              <a:t> </a:t>
            </a:r>
            <a:r>
              <a:rPr sz="1900" spc="-440" dirty="0">
                <a:latin typeface="Verdana"/>
                <a:cs typeface="Verdana"/>
              </a:rPr>
              <a:t>+ 	</a:t>
            </a:r>
            <a:r>
              <a:rPr sz="1900" spc="-10" dirty="0">
                <a:latin typeface="Verdana"/>
                <a:cs typeface="Verdana"/>
              </a:rPr>
              <a:t>ouders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0" y="1330451"/>
            <a:ext cx="3864864" cy="49542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5666" y="2619218"/>
            <a:ext cx="2480945" cy="189547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ct val="90700"/>
              </a:lnSpc>
              <a:spcBef>
                <a:spcPts val="615"/>
              </a:spcBef>
            </a:pPr>
            <a:r>
              <a:rPr sz="4350" spc="-40" dirty="0">
                <a:latin typeface="Calibri"/>
                <a:cs typeface="Calibri"/>
              </a:rPr>
              <a:t>Belangrijke </a:t>
            </a:r>
            <a:r>
              <a:rPr sz="4350" spc="-20" dirty="0">
                <a:latin typeface="Calibri"/>
                <a:cs typeface="Calibri"/>
              </a:rPr>
              <a:t>data </a:t>
            </a:r>
            <a:r>
              <a:rPr sz="4350" spc="-10" dirty="0">
                <a:latin typeface="Calibri"/>
                <a:cs typeface="Calibri"/>
              </a:rPr>
              <a:t>kapoenen</a:t>
            </a:r>
            <a:endParaRPr sz="43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58500" y="1655063"/>
            <a:ext cx="80010" cy="3967479"/>
            <a:chOff x="4158500" y="1655063"/>
            <a:chExt cx="80010" cy="3967479"/>
          </a:xfrm>
        </p:grpSpPr>
        <p:sp>
          <p:nvSpPr>
            <p:cNvPr id="4" name="object 4"/>
            <p:cNvSpPr/>
            <p:nvPr/>
          </p:nvSpPr>
          <p:spPr>
            <a:xfrm>
              <a:off x="4175465" y="1674875"/>
              <a:ext cx="41910" cy="3929379"/>
            </a:xfrm>
            <a:custGeom>
              <a:avLst/>
              <a:gdLst/>
              <a:ahLst/>
              <a:cxnLst/>
              <a:rect l="l" t="t" r="r" b="b"/>
              <a:pathLst>
                <a:path w="41910" h="3929379">
                  <a:moveTo>
                    <a:pt x="14330" y="1831488"/>
                  </a:moveTo>
                  <a:lnTo>
                    <a:pt x="10313" y="1762294"/>
                  </a:lnTo>
                  <a:lnTo>
                    <a:pt x="8091" y="1719925"/>
                  </a:lnTo>
                  <a:lnTo>
                    <a:pt x="5930" y="1674696"/>
                  </a:lnTo>
                  <a:lnTo>
                    <a:pt x="3945" y="1627045"/>
                  </a:lnTo>
                  <a:lnTo>
                    <a:pt x="2247" y="1577408"/>
                  </a:lnTo>
                  <a:lnTo>
                    <a:pt x="948" y="1526223"/>
                  </a:lnTo>
                  <a:lnTo>
                    <a:pt x="162" y="1473927"/>
                  </a:lnTo>
                  <a:lnTo>
                    <a:pt x="0" y="1420957"/>
                  </a:lnTo>
                  <a:lnTo>
                    <a:pt x="574" y="1367750"/>
                  </a:lnTo>
                  <a:lnTo>
                    <a:pt x="1997" y="1314742"/>
                  </a:lnTo>
                  <a:lnTo>
                    <a:pt x="4382" y="1262371"/>
                  </a:lnTo>
                  <a:lnTo>
                    <a:pt x="7841" y="1211074"/>
                  </a:lnTo>
                  <a:lnTo>
                    <a:pt x="12486" y="1161288"/>
                  </a:lnTo>
                  <a:lnTo>
                    <a:pt x="17380" y="1111626"/>
                  </a:lnTo>
                  <a:lnTo>
                    <a:pt x="20910" y="1060662"/>
                  </a:lnTo>
                  <a:lnTo>
                    <a:pt x="23224" y="1008770"/>
                  </a:lnTo>
                  <a:lnTo>
                    <a:pt x="24472" y="956324"/>
                  </a:lnTo>
                  <a:lnTo>
                    <a:pt x="24628" y="931672"/>
                  </a:lnTo>
                  <a:lnTo>
                    <a:pt x="24750" y="896958"/>
                  </a:lnTo>
                  <a:lnTo>
                    <a:pt x="24441" y="859536"/>
                  </a:lnTo>
                  <a:lnTo>
                    <a:pt x="24372" y="851270"/>
                  </a:lnTo>
                  <a:lnTo>
                    <a:pt x="23324" y="799411"/>
                  </a:lnTo>
                  <a:lnTo>
                    <a:pt x="21809" y="748496"/>
                  </a:lnTo>
                  <a:lnTo>
                    <a:pt x="19977" y="698902"/>
                  </a:lnTo>
                  <a:lnTo>
                    <a:pt x="17980" y="651001"/>
                  </a:lnTo>
                  <a:lnTo>
                    <a:pt x="15965" y="605168"/>
                  </a:lnTo>
                  <a:lnTo>
                    <a:pt x="14084" y="561779"/>
                  </a:lnTo>
                  <a:lnTo>
                    <a:pt x="12486" y="521208"/>
                  </a:lnTo>
                  <a:lnTo>
                    <a:pt x="11210" y="469869"/>
                  </a:lnTo>
                  <a:lnTo>
                    <a:pt x="11118" y="455220"/>
                  </a:lnTo>
                  <a:lnTo>
                    <a:pt x="10994" y="399117"/>
                  </a:lnTo>
                  <a:lnTo>
                    <a:pt x="11237" y="362637"/>
                  </a:lnTo>
                  <a:lnTo>
                    <a:pt x="12047" y="307896"/>
                  </a:lnTo>
                  <a:lnTo>
                    <a:pt x="13057" y="253174"/>
                  </a:lnTo>
                  <a:lnTo>
                    <a:pt x="14022" y="199046"/>
                  </a:lnTo>
                  <a:lnTo>
                    <a:pt x="14694" y="146089"/>
                  </a:lnTo>
                  <a:lnTo>
                    <a:pt x="14743" y="127211"/>
                  </a:lnTo>
                  <a:lnTo>
                    <a:pt x="14826" y="94878"/>
                  </a:lnTo>
                  <a:lnTo>
                    <a:pt x="14173" y="45989"/>
                  </a:lnTo>
                  <a:lnTo>
                    <a:pt x="12486" y="0"/>
                  </a:lnTo>
                  <a:lnTo>
                    <a:pt x="29250" y="0"/>
                  </a:lnTo>
                  <a:lnTo>
                    <a:pt x="28838" y="68868"/>
                  </a:lnTo>
                  <a:lnTo>
                    <a:pt x="27787" y="127211"/>
                  </a:lnTo>
                  <a:lnTo>
                    <a:pt x="26369" y="177581"/>
                  </a:lnTo>
                  <a:lnTo>
                    <a:pt x="24860" y="222528"/>
                  </a:lnTo>
                  <a:lnTo>
                    <a:pt x="23535" y="264604"/>
                  </a:lnTo>
                  <a:lnTo>
                    <a:pt x="22666" y="306360"/>
                  </a:lnTo>
                  <a:lnTo>
                    <a:pt x="22529" y="350347"/>
                  </a:lnTo>
                  <a:lnTo>
                    <a:pt x="23397" y="399117"/>
                  </a:lnTo>
                  <a:lnTo>
                    <a:pt x="25546" y="455220"/>
                  </a:lnTo>
                  <a:lnTo>
                    <a:pt x="29250" y="521208"/>
                  </a:lnTo>
                  <a:lnTo>
                    <a:pt x="33163" y="596222"/>
                  </a:lnTo>
                  <a:lnTo>
                    <a:pt x="35835" y="662432"/>
                  </a:lnTo>
                  <a:lnTo>
                    <a:pt x="37378" y="720852"/>
                  </a:lnTo>
                  <a:lnTo>
                    <a:pt x="37904" y="772498"/>
                  </a:lnTo>
                  <a:lnTo>
                    <a:pt x="37528" y="818388"/>
                  </a:lnTo>
                  <a:lnTo>
                    <a:pt x="36362" y="859536"/>
                  </a:lnTo>
                  <a:lnTo>
                    <a:pt x="34518" y="896958"/>
                  </a:lnTo>
                  <a:lnTo>
                    <a:pt x="32109" y="931672"/>
                  </a:lnTo>
                  <a:lnTo>
                    <a:pt x="29250" y="964692"/>
                  </a:lnTo>
                  <a:lnTo>
                    <a:pt x="27676" y="991279"/>
                  </a:lnTo>
                  <a:lnTo>
                    <a:pt x="27647" y="1024754"/>
                  </a:lnTo>
                  <a:lnTo>
                    <a:pt x="28706" y="1060662"/>
                  </a:lnTo>
                  <a:lnTo>
                    <a:pt x="28813" y="1064268"/>
                  </a:lnTo>
                  <a:lnTo>
                    <a:pt x="30823" y="1108973"/>
                  </a:lnTo>
                  <a:lnTo>
                    <a:pt x="33328" y="1158018"/>
                  </a:lnTo>
                  <a:lnTo>
                    <a:pt x="35980" y="1210556"/>
                  </a:lnTo>
                  <a:lnTo>
                    <a:pt x="38427" y="1265736"/>
                  </a:lnTo>
                  <a:lnTo>
                    <a:pt x="40321" y="1322710"/>
                  </a:lnTo>
                  <a:lnTo>
                    <a:pt x="41311" y="1380629"/>
                  </a:lnTo>
                  <a:lnTo>
                    <a:pt x="41129" y="1420957"/>
                  </a:lnTo>
                  <a:lnTo>
                    <a:pt x="41049" y="1438644"/>
                  </a:lnTo>
                  <a:lnTo>
                    <a:pt x="39184" y="1495905"/>
                  </a:lnTo>
                  <a:lnTo>
                    <a:pt x="35368" y="1551564"/>
                  </a:lnTo>
                  <a:lnTo>
                    <a:pt x="29250" y="1604772"/>
                  </a:lnTo>
                  <a:lnTo>
                    <a:pt x="21349" y="1668415"/>
                  </a:lnTo>
                  <a:lnTo>
                    <a:pt x="16521" y="1725119"/>
                  </a:lnTo>
                  <a:lnTo>
                    <a:pt x="14272" y="1776537"/>
                  </a:lnTo>
                  <a:lnTo>
                    <a:pt x="14186" y="1801368"/>
                  </a:lnTo>
                  <a:lnTo>
                    <a:pt x="14107" y="1824325"/>
                  </a:lnTo>
                  <a:lnTo>
                    <a:pt x="14330" y="1831488"/>
                  </a:lnTo>
                  <a:close/>
                </a:path>
                <a:path w="41910" h="3929379">
                  <a:moveTo>
                    <a:pt x="19282" y="1933975"/>
                  </a:moveTo>
                  <a:lnTo>
                    <a:pt x="18057" y="1915631"/>
                  </a:lnTo>
                  <a:lnTo>
                    <a:pt x="15534" y="1870138"/>
                  </a:lnTo>
                  <a:lnTo>
                    <a:pt x="14330" y="1831488"/>
                  </a:lnTo>
                  <a:lnTo>
                    <a:pt x="15448" y="1849745"/>
                  </a:lnTo>
                  <a:lnTo>
                    <a:pt x="17899" y="1898160"/>
                  </a:lnTo>
                  <a:lnTo>
                    <a:pt x="19282" y="1933975"/>
                  </a:lnTo>
                  <a:close/>
                </a:path>
                <a:path w="41910" h="3929379">
                  <a:moveTo>
                    <a:pt x="17058" y="3928872"/>
                  </a:moveTo>
                  <a:lnTo>
                    <a:pt x="12486" y="3928872"/>
                  </a:lnTo>
                  <a:lnTo>
                    <a:pt x="17506" y="3878805"/>
                  </a:lnTo>
                  <a:lnTo>
                    <a:pt x="19362" y="3833567"/>
                  </a:lnTo>
                  <a:lnTo>
                    <a:pt x="18822" y="3791492"/>
                  </a:lnTo>
                  <a:lnTo>
                    <a:pt x="16655" y="3750917"/>
                  </a:lnTo>
                  <a:lnTo>
                    <a:pt x="13629" y="3710178"/>
                  </a:lnTo>
                  <a:lnTo>
                    <a:pt x="10511" y="3667609"/>
                  </a:lnTo>
                  <a:lnTo>
                    <a:pt x="8087" y="3621884"/>
                  </a:lnTo>
                  <a:lnTo>
                    <a:pt x="7072" y="3570329"/>
                  </a:lnTo>
                  <a:lnTo>
                    <a:pt x="8289" y="3512289"/>
                  </a:lnTo>
                  <a:lnTo>
                    <a:pt x="12486" y="3445764"/>
                  </a:lnTo>
                  <a:lnTo>
                    <a:pt x="17226" y="3382722"/>
                  </a:lnTo>
                  <a:lnTo>
                    <a:pt x="20029" y="3322380"/>
                  </a:lnTo>
                  <a:lnTo>
                    <a:pt x="21224" y="3264642"/>
                  </a:lnTo>
                  <a:lnTo>
                    <a:pt x="21142" y="3209412"/>
                  </a:lnTo>
                  <a:lnTo>
                    <a:pt x="20111" y="3156593"/>
                  </a:lnTo>
                  <a:lnTo>
                    <a:pt x="18463" y="3106089"/>
                  </a:lnTo>
                  <a:lnTo>
                    <a:pt x="16525" y="3057804"/>
                  </a:lnTo>
                  <a:lnTo>
                    <a:pt x="14629" y="3011642"/>
                  </a:lnTo>
                  <a:lnTo>
                    <a:pt x="13104" y="2967507"/>
                  </a:lnTo>
                  <a:lnTo>
                    <a:pt x="12326" y="2927701"/>
                  </a:lnTo>
                  <a:lnTo>
                    <a:pt x="12280" y="2925302"/>
                  </a:lnTo>
                  <a:lnTo>
                    <a:pt x="12486" y="2884932"/>
                  </a:lnTo>
                  <a:lnTo>
                    <a:pt x="13241" y="2843462"/>
                  </a:lnTo>
                  <a:lnTo>
                    <a:pt x="13166" y="2799079"/>
                  </a:lnTo>
                  <a:lnTo>
                    <a:pt x="12486" y="2752120"/>
                  </a:lnTo>
                  <a:lnTo>
                    <a:pt x="11428" y="2702922"/>
                  </a:lnTo>
                  <a:lnTo>
                    <a:pt x="10219" y="2651820"/>
                  </a:lnTo>
                  <a:lnTo>
                    <a:pt x="9085" y="2599152"/>
                  </a:lnTo>
                  <a:lnTo>
                    <a:pt x="8254" y="2545255"/>
                  </a:lnTo>
                  <a:lnTo>
                    <a:pt x="7951" y="2490464"/>
                  </a:lnTo>
                  <a:lnTo>
                    <a:pt x="8390" y="2436937"/>
                  </a:lnTo>
                  <a:lnTo>
                    <a:pt x="8405" y="2435117"/>
                  </a:lnTo>
                  <a:lnTo>
                    <a:pt x="9841" y="2379550"/>
                  </a:lnTo>
                  <a:lnTo>
                    <a:pt x="12486" y="2324100"/>
                  </a:lnTo>
                  <a:lnTo>
                    <a:pt x="16107" y="2264200"/>
                  </a:lnTo>
                  <a:lnTo>
                    <a:pt x="18777" y="2206825"/>
                  </a:lnTo>
                  <a:lnTo>
                    <a:pt x="20551" y="2151662"/>
                  </a:lnTo>
                  <a:lnTo>
                    <a:pt x="21483" y="2098401"/>
                  </a:lnTo>
                  <a:lnTo>
                    <a:pt x="21573" y="2066740"/>
                  </a:lnTo>
                  <a:lnTo>
                    <a:pt x="21630" y="2046732"/>
                  </a:lnTo>
                  <a:lnTo>
                    <a:pt x="21044" y="1996342"/>
                  </a:lnTo>
                  <a:lnTo>
                    <a:pt x="19783" y="1946922"/>
                  </a:lnTo>
                  <a:lnTo>
                    <a:pt x="19282" y="1933975"/>
                  </a:lnTo>
                  <a:lnTo>
                    <a:pt x="21185" y="1962459"/>
                  </a:lnTo>
                  <a:lnTo>
                    <a:pt x="24422" y="2012277"/>
                  </a:lnTo>
                  <a:lnTo>
                    <a:pt x="27275" y="2066740"/>
                  </a:lnTo>
                  <a:lnTo>
                    <a:pt x="29250" y="2127504"/>
                  </a:lnTo>
                  <a:lnTo>
                    <a:pt x="29455" y="2188677"/>
                  </a:lnTo>
                  <a:lnTo>
                    <a:pt x="28518" y="2244181"/>
                  </a:lnTo>
                  <a:lnTo>
                    <a:pt x="26849" y="2295387"/>
                  </a:lnTo>
                  <a:lnTo>
                    <a:pt x="24860" y="2343668"/>
                  </a:lnTo>
                  <a:lnTo>
                    <a:pt x="22963" y="2390394"/>
                  </a:lnTo>
                  <a:lnTo>
                    <a:pt x="21623" y="2435117"/>
                  </a:lnTo>
                  <a:lnTo>
                    <a:pt x="21569" y="2436937"/>
                  </a:lnTo>
                  <a:lnTo>
                    <a:pt x="21089" y="2484668"/>
                  </a:lnTo>
                  <a:lnTo>
                    <a:pt x="21934" y="2534960"/>
                  </a:lnTo>
                  <a:lnTo>
                    <a:pt x="24518" y="2589184"/>
                  </a:lnTo>
                  <a:lnTo>
                    <a:pt x="29250" y="2648711"/>
                  </a:lnTo>
                  <a:lnTo>
                    <a:pt x="33170" y="2696625"/>
                  </a:lnTo>
                  <a:lnTo>
                    <a:pt x="35888" y="2743523"/>
                  </a:lnTo>
                  <a:lnTo>
                    <a:pt x="37553" y="2789742"/>
                  </a:lnTo>
                  <a:lnTo>
                    <a:pt x="38315" y="2835620"/>
                  </a:lnTo>
                  <a:lnTo>
                    <a:pt x="38279" y="2884932"/>
                  </a:lnTo>
                  <a:lnTo>
                    <a:pt x="37759" y="2925302"/>
                  </a:lnTo>
                  <a:lnTo>
                    <a:pt x="37728" y="2927701"/>
                  </a:lnTo>
                  <a:lnTo>
                    <a:pt x="36679" y="2974578"/>
                  </a:lnTo>
                  <a:lnTo>
                    <a:pt x="35326" y="3022463"/>
                  </a:lnTo>
                  <a:lnTo>
                    <a:pt x="33820" y="3071691"/>
                  </a:lnTo>
                  <a:lnTo>
                    <a:pt x="32309" y="3122601"/>
                  </a:lnTo>
                  <a:lnTo>
                    <a:pt x="30944" y="3175530"/>
                  </a:lnTo>
                  <a:lnTo>
                    <a:pt x="29874" y="3230814"/>
                  </a:lnTo>
                  <a:lnTo>
                    <a:pt x="29250" y="3288792"/>
                  </a:lnTo>
                  <a:lnTo>
                    <a:pt x="28700" y="3347668"/>
                  </a:lnTo>
                  <a:lnTo>
                    <a:pt x="27830" y="3405350"/>
                  </a:lnTo>
                  <a:lnTo>
                    <a:pt x="26752" y="3461724"/>
                  </a:lnTo>
                  <a:lnTo>
                    <a:pt x="24422" y="3570104"/>
                  </a:lnTo>
                  <a:lnTo>
                    <a:pt x="23400" y="3621548"/>
                  </a:lnTo>
                  <a:lnTo>
                    <a:pt x="22675" y="3667609"/>
                  </a:lnTo>
                  <a:lnTo>
                    <a:pt x="22607" y="3671907"/>
                  </a:lnTo>
                  <a:lnTo>
                    <a:pt x="22263" y="3710178"/>
                  </a:lnTo>
                  <a:lnTo>
                    <a:pt x="22207" y="3766236"/>
                  </a:lnTo>
                  <a:lnTo>
                    <a:pt x="22819" y="3810316"/>
                  </a:lnTo>
                  <a:lnTo>
                    <a:pt x="24122" y="3852190"/>
                  </a:lnTo>
                  <a:lnTo>
                    <a:pt x="26228" y="3891746"/>
                  </a:lnTo>
                  <a:lnTo>
                    <a:pt x="29126" y="3927348"/>
                  </a:lnTo>
                  <a:lnTo>
                    <a:pt x="24678" y="3927348"/>
                  </a:lnTo>
                  <a:lnTo>
                    <a:pt x="17058" y="3928872"/>
                  </a:lnTo>
                  <a:close/>
                </a:path>
                <a:path w="41910" h="3929379">
                  <a:moveTo>
                    <a:pt x="29250" y="3928872"/>
                  </a:moveTo>
                  <a:lnTo>
                    <a:pt x="24678" y="3927348"/>
                  </a:lnTo>
                  <a:lnTo>
                    <a:pt x="29126" y="3927348"/>
                  </a:lnTo>
                  <a:lnTo>
                    <a:pt x="29250" y="3928872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76788" y="1673351"/>
              <a:ext cx="43180" cy="3930650"/>
            </a:xfrm>
            <a:custGeom>
              <a:avLst/>
              <a:gdLst/>
              <a:ahLst/>
              <a:cxnLst/>
              <a:rect l="l" t="t" r="r" b="b"/>
              <a:pathLst>
                <a:path w="43179" h="3930650">
                  <a:moveTo>
                    <a:pt x="27927" y="1524"/>
                  </a:moveTo>
                  <a:lnTo>
                    <a:pt x="25993" y="66976"/>
                  </a:lnTo>
                  <a:lnTo>
                    <a:pt x="24708" y="123907"/>
                  </a:lnTo>
                  <a:lnTo>
                    <a:pt x="23990" y="174400"/>
                  </a:lnTo>
                  <a:lnTo>
                    <a:pt x="23757" y="220541"/>
                  </a:lnTo>
                  <a:lnTo>
                    <a:pt x="23926" y="264413"/>
                  </a:lnTo>
                  <a:lnTo>
                    <a:pt x="24416" y="308104"/>
                  </a:lnTo>
                  <a:lnTo>
                    <a:pt x="25143" y="353696"/>
                  </a:lnTo>
                  <a:lnTo>
                    <a:pt x="26025" y="403274"/>
                  </a:lnTo>
                  <a:lnTo>
                    <a:pt x="26981" y="458925"/>
                  </a:lnTo>
                  <a:lnTo>
                    <a:pt x="27927" y="522732"/>
                  </a:lnTo>
                  <a:lnTo>
                    <a:pt x="28680" y="591725"/>
                  </a:lnTo>
                  <a:lnTo>
                    <a:pt x="29771" y="647624"/>
                  </a:lnTo>
                  <a:lnTo>
                    <a:pt x="30975" y="693927"/>
                  </a:lnTo>
                  <a:lnTo>
                    <a:pt x="32066" y="734135"/>
                  </a:lnTo>
                  <a:lnTo>
                    <a:pt x="32819" y="771746"/>
                  </a:lnTo>
                  <a:lnTo>
                    <a:pt x="33007" y="810259"/>
                  </a:lnTo>
                  <a:lnTo>
                    <a:pt x="32405" y="853176"/>
                  </a:lnTo>
                  <a:lnTo>
                    <a:pt x="30787" y="903995"/>
                  </a:lnTo>
                  <a:lnTo>
                    <a:pt x="27927" y="966215"/>
                  </a:lnTo>
                  <a:lnTo>
                    <a:pt x="25582" y="1025293"/>
                  </a:lnTo>
                  <a:lnTo>
                    <a:pt x="25440" y="1078199"/>
                  </a:lnTo>
                  <a:lnTo>
                    <a:pt x="26871" y="1126350"/>
                  </a:lnTo>
                  <a:lnTo>
                    <a:pt x="29244" y="1171163"/>
                  </a:lnTo>
                  <a:lnTo>
                    <a:pt x="31927" y="1214056"/>
                  </a:lnTo>
                  <a:lnTo>
                    <a:pt x="34291" y="1256446"/>
                  </a:lnTo>
                  <a:lnTo>
                    <a:pt x="35704" y="1299750"/>
                  </a:lnTo>
                  <a:lnTo>
                    <a:pt x="35535" y="1345387"/>
                  </a:lnTo>
                  <a:lnTo>
                    <a:pt x="33153" y="1394772"/>
                  </a:lnTo>
                  <a:lnTo>
                    <a:pt x="27927" y="1449324"/>
                  </a:lnTo>
                  <a:lnTo>
                    <a:pt x="22717" y="1498741"/>
                  </a:lnTo>
                  <a:lnTo>
                    <a:pt x="18508" y="1550528"/>
                  </a:lnTo>
                  <a:lnTo>
                    <a:pt x="15283" y="1604010"/>
                  </a:lnTo>
                  <a:lnTo>
                    <a:pt x="13026" y="1658507"/>
                  </a:lnTo>
                  <a:lnTo>
                    <a:pt x="11721" y="1713342"/>
                  </a:lnTo>
                  <a:lnTo>
                    <a:pt x="11353" y="1767840"/>
                  </a:lnTo>
                  <a:lnTo>
                    <a:pt x="11906" y="1821321"/>
                  </a:lnTo>
                  <a:lnTo>
                    <a:pt x="13364" y="1873108"/>
                  </a:lnTo>
                  <a:lnTo>
                    <a:pt x="15711" y="1922525"/>
                  </a:lnTo>
                  <a:lnTo>
                    <a:pt x="18931" y="1968895"/>
                  </a:lnTo>
                  <a:lnTo>
                    <a:pt x="23008" y="2011538"/>
                  </a:lnTo>
                  <a:lnTo>
                    <a:pt x="27927" y="2049779"/>
                  </a:lnTo>
                  <a:lnTo>
                    <a:pt x="32083" y="2094207"/>
                  </a:lnTo>
                  <a:lnTo>
                    <a:pt x="33194" y="2141305"/>
                  </a:lnTo>
                  <a:lnTo>
                    <a:pt x="32055" y="2190725"/>
                  </a:lnTo>
                  <a:lnTo>
                    <a:pt x="29463" y="2242120"/>
                  </a:lnTo>
                  <a:lnTo>
                    <a:pt x="26212" y="2295143"/>
                  </a:lnTo>
                  <a:lnTo>
                    <a:pt x="23099" y="2349447"/>
                  </a:lnTo>
                  <a:lnTo>
                    <a:pt x="20918" y="2404683"/>
                  </a:lnTo>
                  <a:lnTo>
                    <a:pt x="20465" y="2460504"/>
                  </a:lnTo>
                  <a:lnTo>
                    <a:pt x="22537" y="2516562"/>
                  </a:lnTo>
                  <a:lnTo>
                    <a:pt x="27927" y="2572512"/>
                  </a:lnTo>
                  <a:lnTo>
                    <a:pt x="33194" y="2627062"/>
                  </a:lnTo>
                  <a:lnTo>
                    <a:pt x="34950" y="2680094"/>
                  </a:lnTo>
                  <a:lnTo>
                    <a:pt x="34072" y="2731645"/>
                  </a:lnTo>
                  <a:lnTo>
                    <a:pt x="31438" y="2781751"/>
                  </a:lnTo>
                  <a:lnTo>
                    <a:pt x="27927" y="2830449"/>
                  </a:lnTo>
                  <a:lnTo>
                    <a:pt x="24416" y="2877775"/>
                  </a:lnTo>
                  <a:lnTo>
                    <a:pt x="21782" y="2923766"/>
                  </a:lnTo>
                  <a:lnTo>
                    <a:pt x="20904" y="2968459"/>
                  </a:lnTo>
                  <a:lnTo>
                    <a:pt x="22660" y="3011890"/>
                  </a:lnTo>
                  <a:lnTo>
                    <a:pt x="27927" y="3054096"/>
                  </a:lnTo>
                  <a:lnTo>
                    <a:pt x="31664" y="3080733"/>
                  </a:lnTo>
                  <a:lnTo>
                    <a:pt x="34823" y="3111079"/>
                  </a:lnTo>
                  <a:lnTo>
                    <a:pt x="39492" y="3182423"/>
                  </a:lnTo>
                  <a:lnTo>
                    <a:pt x="41048" y="3223183"/>
                  </a:lnTo>
                  <a:lnTo>
                    <a:pt x="42115" y="3267175"/>
                  </a:lnTo>
                  <a:lnTo>
                    <a:pt x="42714" y="3314281"/>
                  </a:lnTo>
                  <a:lnTo>
                    <a:pt x="42869" y="3364382"/>
                  </a:lnTo>
                  <a:lnTo>
                    <a:pt x="42601" y="3417359"/>
                  </a:lnTo>
                  <a:lnTo>
                    <a:pt x="41932" y="3473092"/>
                  </a:lnTo>
                  <a:lnTo>
                    <a:pt x="40886" y="3531462"/>
                  </a:lnTo>
                  <a:lnTo>
                    <a:pt x="39485" y="3592350"/>
                  </a:lnTo>
                  <a:lnTo>
                    <a:pt x="37750" y="3655638"/>
                  </a:lnTo>
                  <a:lnTo>
                    <a:pt x="35705" y="3721205"/>
                  </a:lnTo>
                  <a:lnTo>
                    <a:pt x="33371" y="3788933"/>
                  </a:lnTo>
                  <a:lnTo>
                    <a:pt x="30771" y="3858703"/>
                  </a:lnTo>
                  <a:lnTo>
                    <a:pt x="27927" y="3930396"/>
                  </a:lnTo>
                  <a:lnTo>
                    <a:pt x="20307" y="3930396"/>
                  </a:lnTo>
                  <a:lnTo>
                    <a:pt x="18783" y="3930396"/>
                  </a:lnTo>
                  <a:lnTo>
                    <a:pt x="11163" y="3930396"/>
                  </a:lnTo>
                  <a:lnTo>
                    <a:pt x="11506" y="3888067"/>
                  </a:lnTo>
                  <a:lnTo>
                    <a:pt x="11039" y="3841452"/>
                  </a:lnTo>
                  <a:lnTo>
                    <a:pt x="10009" y="3791401"/>
                  </a:lnTo>
                  <a:lnTo>
                    <a:pt x="8662" y="3738768"/>
                  </a:lnTo>
                  <a:lnTo>
                    <a:pt x="7247" y="3684403"/>
                  </a:lnTo>
                  <a:lnTo>
                    <a:pt x="6010" y="3629159"/>
                  </a:lnTo>
                  <a:lnTo>
                    <a:pt x="5200" y="3573887"/>
                  </a:lnTo>
                  <a:lnTo>
                    <a:pt x="5062" y="3519440"/>
                  </a:lnTo>
                  <a:lnTo>
                    <a:pt x="5846" y="3466669"/>
                  </a:lnTo>
                  <a:lnTo>
                    <a:pt x="7797" y="3416426"/>
                  </a:lnTo>
                  <a:lnTo>
                    <a:pt x="11163" y="3369564"/>
                  </a:lnTo>
                  <a:lnTo>
                    <a:pt x="15607" y="3322131"/>
                  </a:lnTo>
                  <a:lnTo>
                    <a:pt x="18917" y="3277770"/>
                  </a:lnTo>
                  <a:lnTo>
                    <a:pt x="21148" y="3235256"/>
                  </a:lnTo>
                  <a:lnTo>
                    <a:pt x="22355" y="3193365"/>
                  </a:lnTo>
                  <a:lnTo>
                    <a:pt x="22593" y="3150870"/>
                  </a:lnTo>
                  <a:lnTo>
                    <a:pt x="21916" y="3106546"/>
                  </a:lnTo>
                  <a:lnTo>
                    <a:pt x="20380" y="3059167"/>
                  </a:lnTo>
                  <a:lnTo>
                    <a:pt x="18039" y="3007510"/>
                  </a:lnTo>
                  <a:lnTo>
                    <a:pt x="14949" y="2950348"/>
                  </a:lnTo>
                  <a:lnTo>
                    <a:pt x="11163" y="2886456"/>
                  </a:lnTo>
                  <a:lnTo>
                    <a:pt x="8616" y="2835196"/>
                  </a:lnTo>
                  <a:lnTo>
                    <a:pt x="7180" y="2785326"/>
                  </a:lnTo>
                  <a:lnTo>
                    <a:pt x="6668" y="2736560"/>
                  </a:lnTo>
                  <a:lnTo>
                    <a:pt x="6893" y="2688609"/>
                  </a:lnTo>
                  <a:lnTo>
                    <a:pt x="7667" y="2641187"/>
                  </a:lnTo>
                  <a:lnTo>
                    <a:pt x="8803" y="2594006"/>
                  </a:lnTo>
                  <a:lnTo>
                    <a:pt x="10114" y="2546779"/>
                  </a:lnTo>
                  <a:lnTo>
                    <a:pt x="11413" y="2499219"/>
                  </a:lnTo>
                  <a:lnTo>
                    <a:pt x="12511" y="2451040"/>
                  </a:lnTo>
                  <a:lnTo>
                    <a:pt x="13223" y="2401953"/>
                  </a:lnTo>
                  <a:lnTo>
                    <a:pt x="13361" y="2351671"/>
                  </a:lnTo>
                  <a:lnTo>
                    <a:pt x="12736" y="2299908"/>
                  </a:lnTo>
                  <a:lnTo>
                    <a:pt x="11163" y="2246375"/>
                  </a:lnTo>
                  <a:lnTo>
                    <a:pt x="9599" y="2178660"/>
                  </a:lnTo>
                  <a:lnTo>
                    <a:pt x="9261" y="2116677"/>
                  </a:lnTo>
                  <a:lnTo>
                    <a:pt x="9819" y="2059577"/>
                  </a:lnTo>
                  <a:lnTo>
                    <a:pt x="10944" y="2006510"/>
                  </a:lnTo>
                  <a:lnTo>
                    <a:pt x="12306" y="1956625"/>
                  </a:lnTo>
                  <a:lnTo>
                    <a:pt x="13577" y="1909072"/>
                  </a:lnTo>
                  <a:lnTo>
                    <a:pt x="14427" y="1863000"/>
                  </a:lnTo>
                  <a:lnTo>
                    <a:pt x="14528" y="1817559"/>
                  </a:lnTo>
                  <a:lnTo>
                    <a:pt x="13550" y="1771898"/>
                  </a:lnTo>
                  <a:lnTo>
                    <a:pt x="11163" y="1725168"/>
                  </a:lnTo>
                  <a:lnTo>
                    <a:pt x="8102" y="1674437"/>
                  </a:lnTo>
                  <a:lnTo>
                    <a:pt x="5192" y="1627845"/>
                  </a:lnTo>
                  <a:lnTo>
                    <a:pt x="2696" y="1583774"/>
                  </a:lnTo>
                  <a:lnTo>
                    <a:pt x="878" y="1540607"/>
                  </a:lnTo>
                  <a:lnTo>
                    <a:pt x="0" y="1496724"/>
                  </a:lnTo>
                  <a:lnTo>
                    <a:pt x="326" y="1450509"/>
                  </a:lnTo>
                  <a:lnTo>
                    <a:pt x="2119" y="1400342"/>
                  </a:lnTo>
                  <a:lnTo>
                    <a:pt x="5644" y="1344606"/>
                  </a:lnTo>
                  <a:lnTo>
                    <a:pt x="11163" y="1281683"/>
                  </a:lnTo>
                  <a:lnTo>
                    <a:pt x="15034" y="1229646"/>
                  </a:lnTo>
                  <a:lnTo>
                    <a:pt x="16984" y="1175392"/>
                  </a:lnTo>
                  <a:lnTo>
                    <a:pt x="17378" y="1119687"/>
                  </a:lnTo>
                  <a:lnTo>
                    <a:pt x="16582" y="1063300"/>
                  </a:lnTo>
                  <a:lnTo>
                    <a:pt x="14960" y="1006997"/>
                  </a:lnTo>
                  <a:lnTo>
                    <a:pt x="12877" y="951547"/>
                  </a:lnTo>
                  <a:lnTo>
                    <a:pt x="10700" y="897716"/>
                  </a:lnTo>
                  <a:lnTo>
                    <a:pt x="8792" y="846271"/>
                  </a:lnTo>
                  <a:lnTo>
                    <a:pt x="7520" y="797980"/>
                  </a:lnTo>
                  <a:lnTo>
                    <a:pt x="7247" y="753610"/>
                  </a:lnTo>
                  <a:lnTo>
                    <a:pt x="8340" y="713929"/>
                  </a:lnTo>
                  <a:lnTo>
                    <a:pt x="11163" y="679703"/>
                  </a:lnTo>
                  <a:lnTo>
                    <a:pt x="14884" y="649203"/>
                  </a:lnTo>
                  <a:lnTo>
                    <a:pt x="18259" y="614741"/>
                  </a:lnTo>
                  <a:lnTo>
                    <a:pt x="21214" y="576412"/>
                  </a:lnTo>
                  <a:lnTo>
                    <a:pt x="23674" y="534312"/>
                  </a:lnTo>
                  <a:lnTo>
                    <a:pt x="25564" y="488538"/>
                  </a:lnTo>
                  <a:lnTo>
                    <a:pt x="26808" y="439183"/>
                  </a:lnTo>
                  <a:lnTo>
                    <a:pt x="27332" y="386346"/>
                  </a:lnTo>
                  <a:lnTo>
                    <a:pt x="27062" y="330120"/>
                  </a:lnTo>
                  <a:lnTo>
                    <a:pt x="25922" y="270602"/>
                  </a:lnTo>
                  <a:lnTo>
                    <a:pt x="23836" y="207888"/>
                  </a:lnTo>
                  <a:lnTo>
                    <a:pt x="20731" y="142073"/>
                  </a:lnTo>
                  <a:lnTo>
                    <a:pt x="16532" y="73253"/>
                  </a:lnTo>
                  <a:lnTo>
                    <a:pt x="11163" y="1524"/>
                  </a:lnTo>
                  <a:lnTo>
                    <a:pt x="15735" y="0"/>
                  </a:lnTo>
                  <a:lnTo>
                    <a:pt x="21831" y="0"/>
                  </a:lnTo>
                  <a:lnTo>
                    <a:pt x="27927" y="1524"/>
                  </a:lnTo>
                </a:path>
              </a:pathLst>
            </a:custGeom>
            <a:ln w="36576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63897" y="1470141"/>
            <a:ext cx="5127625" cy="94932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12090" marR="5080" indent="-200025">
              <a:lnSpc>
                <a:spcPts val="1989"/>
              </a:lnSpc>
              <a:spcBef>
                <a:spcPts val="439"/>
              </a:spcBef>
              <a:buFont typeface="Arial"/>
              <a:buChar char="•"/>
              <a:tabLst>
                <a:tab pos="213360" algn="l"/>
              </a:tabLst>
            </a:pPr>
            <a:r>
              <a:rPr sz="1900" spc="-20" dirty="0">
                <a:latin typeface="Verdana"/>
                <a:cs typeface="Verdana"/>
              </a:rPr>
              <a:t>Inloopweekend:</a:t>
            </a:r>
            <a:r>
              <a:rPr sz="1900" spc="-125" dirty="0">
                <a:latin typeface="Verdana"/>
                <a:cs typeface="Verdana"/>
              </a:rPr>
              <a:t> </a:t>
            </a:r>
            <a:r>
              <a:rPr sz="1900" spc="-45">
                <a:latin typeface="Verdana"/>
                <a:cs typeface="Verdana"/>
              </a:rPr>
              <a:t>vrijdag</a:t>
            </a:r>
            <a:r>
              <a:rPr sz="1900" spc="-120">
                <a:latin typeface="Verdana"/>
                <a:cs typeface="Verdana"/>
              </a:rPr>
              <a:t> </a:t>
            </a:r>
            <a:r>
              <a:rPr lang="nl-BE" sz="1900" spc="-160">
                <a:latin typeface="Verdana"/>
                <a:cs typeface="Verdana"/>
              </a:rPr>
              <a:t>11</a:t>
            </a:r>
            <a:r>
              <a:rPr sz="1900" spc="-85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oktober</a:t>
            </a:r>
            <a:r>
              <a:rPr sz="1900" spc="-110" dirty="0">
                <a:latin typeface="Verdana"/>
                <a:cs typeface="Verdana"/>
              </a:rPr>
              <a:t> </a:t>
            </a:r>
            <a:r>
              <a:rPr sz="1900" spc="-90" dirty="0">
                <a:latin typeface="Verdana"/>
                <a:cs typeface="Verdana"/>
              </a:rPr>
              <a:t>18h30 	</a:t>
            </a:r>
            <a:r>
              <a:rPr sz="1900" spc="-70" dirty="0">
                <a:latin typeface="Verdana"/>
                <a:cs typeface="Verdana"/>
              </a:rPr>
              <a:t>rakkersveld</a:t>
            </a:r>
            <a:r>
              <a:rPr sz="1900" spc="-95" dirty="0">
                <a:latin typeface="Verdana"/>
                <a:cs typeface="Verdana"/>
              </a:rPr>
              <a:t> </a:t>
            </a:r>
            <a:r>
              <a:rPr sz="1900" spc="-25" dirty="0">
                <a:latin typeface="Verdana"/>
                <a:cs typeface="Verdana"/>
              </a:rPr>
              <a:t>tot</a:t>
            </a:r>
            <a:r>
              <a:rPr sz="1900" spc="-50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zaterdag</a:t>
            </a:r>
            <a:r>
              <a:rPr sz="1900" spc="-85" dirty="0">
                <a:latin typeface="Verdana"/>
                <a:cs typeface="Verdana"/>
              </a:rPr>
              <a:t> </a:t>
            </a:r>
            <a:r>
              <a:rPr sz="1900" spc="-25" dirty="0">
                <a:latin typeface="Verdana"/>
                <a:cs typeface="Verdana"/>
              </a:rPr>
              <a:t>17h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0" dirty="0">
                <a:latin typeface="Verdana"/>
                <a:cs typeface="Verdana"/>
              </a:rPr>
              <a:t>Weekend:</a:t>
            </a:r>
            <a:r>
              <a:rPr sz="1900" spc="-130" dirty="0">
                <a:latin typeface="Verdana"/>
                <a:cs typeface="Verdana"/>
              </a:rPr>
              <a:t> </a:t>
            </a:r>
            <a:r>
              <a:rPr sz="1900" spc="60" dirty="0">
                <a:latin typeface="Verdana"/>
                <a:cs typeface="Verdana"/>
              </a:rPr>
              <a:t>nog</a:t>
            </a:r>
            <a:r>
              <a:rPr sz="1900" spc="-155" dirty="0">
                <a:latin typeface="Verdana"/>
                <a:cs typeface="Verdana"/>
              </a:rPr>
              <a:t> </a:t>
            </a:r>
            <a:r>
              <a:rPr sz="1900" dirty="0">
                <a:latin typeface="Verdana"/>
                <a:cs typeface="Verdana"/>
              </a:rPr>
              <a:t>te</a:t>
            </a:r>
            <a:r>
              <a:rPr sz="1900" spc="-135" dirty="0">
                <a:latin typeface="Verdana"/>
                <a:cs typeface="Verdana"/>
              </a:rPr>
              <a:t> </a:t>
            </a:r>
            <a:r>
              <a:rPr sz="1900" spc="55" dirty="0">
                <a:latin typeface="Verdana"/>
                <a:cs typeface="Verdana"/>
              </a:rPr>
              <a:t>bepalen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3897" y="2828024"/>
            <a:ext cx="5153660" cy="1225976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12090" marR="287020" indent="-200025">
              <a:lnSpc>
                <a:spcPts val="2090"/>
              </a:lnSpc>
              <a:spcBef>
                <a:spcPts val="359"/>
              </a:spcBef>
              <a:buFont typeface="Arial"/>
              <a:buChar char="•"/>
              <a:tabLst>
                <a:tab pos="213360" algn="l"/>
              </a:tabLst>
            </a:pPr>
            <a:r>
              <a:rPr sz="1900" spc="-105" dirty="0">
                <a:latin typeface="Verdana"/>
                <a:cs typeface="Verdana"/>
              </a:rPr>
              <a:t>Christus</a:t>
            </a:r>
            <a:r>
              <a:rPr sz="1900" spc="-114" dirty="0">
                <a:latin typeface="Verdana"/>
                <a:cs typeface="Verdana"/>
              </a:rPr>
              <a:t> </a:t>
            </a:r>
            <a:r>
              <a:rPr sz="1900" spc="-75" dirty="0">
                <a:latin typeface="Verdana"/>
                <a:cs typeface="Verdana"/>
              </a:rPr>
              <a:t>Koning:</a:t>
            </a:r>
            <a:r>
              <a:rPr sz="1900" spc="-90" dirty="0">
                <a:latin typeface="Verdana"/>
                <a:cs typeface="Verdana"/>
              </a:rPr>
              <a:t> </a:t>
            </a:r>
            <a:r>
              <a:rPr sz="1900">
                <a:latin typeface="Verdana"/>
                <a:cs typeface="Verdana"/>
              </a:rPr>
              <a:t>zaterdag</a:t>
            </a:r>
            <a:r>
              <a:rPr sz="1900" spc="-80">
                <a:latin typeface="Verdana"/>
                <a:cs typeface="Verdana"/>
              </a:rPr>
              <a:t> </a:t>
            </a:r>
            <a:r>
              <a:rPr sz="1900" spc="-150">
                <a:latin typeface="Verdana"/>
                <a:cs typeface="Verdana"/>
              </a:rPr>
              <a:t>2</a:t>
            </a:r>
            <a:r>
              <a:rPr lang="nl-BE" sz="1900" spc="-150">
                <a:latin typeface="Verdana"/>
                <a:cs typeface="Verdana"/>
              </a:rPr>
              <a:t>3</a:t>
            </a:r>
            <a:r>
              <a:rPr sz="1900" spc="-6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november 	</a:t>
            </a:r>
            <a:r>
              <a:rPr sz="1900" spc="-150" dirty="0">
                <a:latin typeface="Verdana"/>
                <a:cs typeface="Verdana"/>
              </a:rPr>
              <a:t>10h-</a:t>
            </a:r>
            <a:r>
              <a:rPr sz="1900" spc="-25" dirty="0">
                <a:latin typeface="Verdana"/>
                <a:cs typeface="Verdana"/>
              </a:rPr>
              <a:t>18h</a:t>
            </a:r>
            <a:endParaRPr sz="1900">
              <a:latin typeface="Verdana"/>
              <a:cs typeface="Verdana"/>
            </a:endParaRPr>
          </a:p>
          <a:p>
            <a:pPr marL="212090" marR="5080" indent="-200025">
              <a:lnSpc>
                <a:spcPts val="2090"/>
              </a:lnSpc>
              <a:spcBef>
                <a:spcPts val="775"/>
              </a:spcBef>
              <a:buFont typeface="Arial"/>
              <a:buChar char="•"/>
              <a:tabLst>
                <a:tab pos="213360" algn="l"/>
              </a:tabLst>
            </a:pPr>
            <a:r>
              <a:rPr sz="1900" spc="-65" dirty="0">
                <a:latin typeface="Verdana"/>
                <a:cs typeface="Verdana"/>
              </a:rPr>
              <a:t>Kerstvergadering:</a:t>
            </a:r>
            <a:r>
              <a:rPr sz="1900" spc="-50" dirty="0">
                <a:latin typeface="Verdana"/>
                <a:cs typeface="Verdana"/>
              </a:rPr>
              <a:t> </a:t>
            </a:r>
            <a:r>
              <a:rPr sz="1900">
                <a:latin typeface="Verdana"/>
                <a:cs typeface="Verdana"/>
              </a:rPr>
              <a:t>zaterdag</a:t>
            </a:r>
            <a:r>
              <a:rPr sz="1900" spc="-45">
                <a:latin typeface="Verdana"/>
                <a:cs typeface="Verdana"/>
              </a:rPr>
              <a:t> </a:t>
            </a:r>
            <a:r>
              <a:rPr sz="1900" spc="-160">
                <a:latin typeface="Verdana"/>
                <a:cs typeface="Verdana"/>
              </a:rPr>
              <a:t>1</a:t>
            </a:r>
            <a:r>
              <a:rPr lang="nl-BE" sz="1900" spc="-160">
                <a:latin typeface="Verdana"/>
                <a:cs typeface="Verdana"/>
              </a:rPr>
              <a:t>4</a:t>
            </a:r>
            <a:r>
              <a:rPr sz="1900">
                <a:latin typeface="Verdana"/>
                <a:cs typeface="Verdana"/>
              </a:rPr>
              <a:t> </a:t>
            </a:r>
            <a:r>
              <a:rPr sz="1900" spc="55" dirty="0">
                <a:latin typeface="Verdana"/>
                <a:cs typeface="Verdana"/>
              </a:rPr>
              <a:t>december </a:t>
            </a:r>
            <a:r>
              <a:rPr sz="1900" spc="55">
                <a:latin typeface="Verdana"/>
                <a:cs typeface="Verdana"/>
              </a:rPr>
              <a:t>	</a:t>
            </a:r>
            <a:r>
              <a:rPr sz="1900" spc="-150">
                <a:latin typeface="Verdana"/>
                <a:cs typeface="Verdana"/>
              </a:rPr>
              <a:t>19h-</a:t>
            </a:r>
            <a:r>
              <a:rPr sz="1900" spc="-25">
                <a:latin typeface="Verdana"/>
                <a:cs typeface="Verdana"/>
              </a:rPr>
              <a:t>22h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63896" y="4806145"/>
            <a:ext cx="5354803" cy="60144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2725" indent="-200025">
              <a:lnSpc>
                <a:spcPct val="100000"/>
              </a:lnSpc>
              <a:spcBef>
                <a:spcPts val="13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85" dirty="0">
                <a:latin typeface="Verdana"/>
                <a:cs typeface="Verdana"/>
              </a:rPr>
              <a:t>Klein</a:t>
            </a:r>
            <a:r>
              <a:rPr sz="1900" spc="-135" dirty="0">
                <a:latin typeface="Verdana"/>
                <a:cs typeface="Verdana"/>
              </a:rPr>
              <a:t> </a:t>
            </a:r>
            <a:r>
              <a:rPr sz="1900" spc="-55" dirty="0">
                <a:latin typeface="Verdana"/>
                <a:cs typeface="Verdana"/>
              </a:rPr>
              <a:t>kamp</a:t>
            </a:r>
            <a:r>
              <a:rPr sz="1900" spc="-55">
                <a:latin typeface="Verdana"/>
                <a:cs typeface="Verdana"/>
              </a:rPr>
              <a:t>:</a:t>
            </a:r>
            <a:r>
              <a:rPr sz="1900" spc="-110">
                <a:latin typeface="Verdana"/>
                <a:cs typeface="Verdana"/>
              </a:rPr>
              <a:t> </a:t>
            </a:r>
            <a:r>
              <a:rPr lang="nl-BE" sz="1900" spc="-190">
                <a:latin typeface="Verdana"/>
                <a:cs typeface="Verdana"/>
              </a:rPr>
              <a:t>datum nog te bepalen maar meestal eind</a:t>
            </a:r>
            <a:r>
              <a:rPr sz="1900" spc="-80">
                <a:latin typeface="Verdana"/>
                <a:cs typeface="Verdana"/>
              </a:rPr>
              <a:t> </a:t>
            </a:r>
            <a:r>
              <a:rPr sz="1900" spc="-95" dirty="0">
                <a:latin typeface="Verdana"/>
                <a:cs typeface="Verdana"/>
              </a:rPr>
              <a:t>juli</a:t>
            </a:r>
            <a:endParaRPr sz="1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5666" y="2619218"/>
            <a:ext cx="2480945" cy="189547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ct val="90700"/>
              </a:lnSpc>
              <a:spcBef>
                <a:spcPts val="615"/>
              </a:spcBef>
            </a:pPr>
            <a:r>
              <a:rPr sz="4350" spc="-40" dirty="0">
                <a:latin typeface="Calibri"/>
                <a:cs typeface="Calibri"/>
              </a:rPr>
              <a:t>Belangrijke </a:t>
            </a:r>
            <a:r>
              <a:rPr sz="4350" spc="-20" dirty="0">
                <a:latin typeface="Calibri"/>
                <a:cs typeface="Calibri"/>
              </a:rPr>
              <a:t>data </a:t>
            </a:r>
            <a:r>
              <a:rPr sz="4350" spc="-10" dirty="0">
                <a:latin typeface="Calibri"/>
                <a:cs typeface="Calibri"/>
              </a:rPr>
              <a:t>algemeen</a:t>
            </a:r>
            <a:endParaRPr sz="43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58500" y="1655063"/>
            <a:ext cx="80010" cy="3967479"/>
            <a:chOff x="4158500" y="1655063"/>
            <a:chExt cx="80010" cy="3967479"/>
          </a:xfrm>
        </p:grpSpPr>
        <p:sp>
          <p:nvSpPr>
            <p:cNvPr id="4" name="object 4"/>
            <p:cNvSpPr/>
            <p:nvPr/>
          </p:nvSpPr>
          <p:spPr>
            <a:xfrm>
              <a:off x="4175465" y="1674875"/>
              <a:ext cx="41910" cy="3929379"/>
            </a:xfrm>
            <a:custGeom>
              <a:avLst/>
              <a:gdLst/>
              <a:ahLst/>
              <a:cxnLst/>
              <a:rect l="l" t="t" r="r" b="b"/>
              <a:pathLst>
                <a:path w="41910" h="3929379">
                  <a:moveTo>
                    <a:pt x="14330" y="1831488"/>
                  </a:moveTo>
                  <a:lnTo>
                    <a:pt x="10313" y="1762294"/>
                  </a:lnTo>
                  <a:lnTo>
                    <a:pt x="8091" y="1719925"/>
                  </a:lnTo>
                  <a:lnTo>
                    <a:pt x="5930" y="1674696"/>
                  </a:lnTo>
                  <a:lnTo>
                    <a:pt x="3945" y="1627045"/>
                  </a:lnTo>
                  <a:lnTo>
                    <a:pt x="2247" y="1577408"/>
                  </a:lnTo>
                  <a:lnTo>
                    <a:pt x="948" y="1526223"/>
                  </a:lnTo>
                  <a:lnTo>
                    <a:pt x="162" y="1473927"/>
                  </a:lnTo>
                  <a:lnTo>
                    <a:pt x="0" y="1420957"/>
                  </a:lnTo>
                  <a:lnTo>
                    <a:pt x="574" y="1367750"/>
                  </a:lnTo>
                  <a:lnTo>
                    <a:pt x="1997" y="1314742"/>
                  </a:lnTo>
                  <a:lnTo>
                    <a:pt x="4382" y="1262371"/>
                  </a:lnTo>
                  <a:lnTo>
                    <a:pt x="7841" y="1211074"/>
                  </a:lnTo>
                  <a:lnTo>
                    <a:pt x="12486" y="1161288"/>
                  </a:lnTo>
                  <a:lnTo>
                    <a:pt x="17380" y="1111626"/>
                  </a:lnTo>
                  <a:lnTo>
                    <a:pt x="20910" y="1060662"/>
                  </a:lnTo>
                  <a:lnTo>
                    <a:pt x="23224" y="1008770"/>
                  </a:lnTo>
                  <a:lnTo>
                    <a:pt x="24472" y="956324"/>
                  </a:lnTo>
                  <a:lnTo>
                    <a:pt x="24628" y="931672"/>
                  </a:lnTo>
                  <a:lnTo>
                    <a:pt x="24750" y="896958"/>
                  </a:lnTo>
                  <a:lnTo>
                    <a:pt x="24441" y="859536"/>
                  </a:lnTo>
                  <a:lnTo>
                    <a:pt x="24372" y="851270"/>
                  </a:lnTo>
                  <a:lnTo>
                    <a:pt x="23324" y="799411"/>
                  </a:lnTo>
                  <a:lnTo>
                    <a:pt x="21809" y="748496"/>
                  </a:lnTo>
                  <a:lnTo>
                    <a:pt x="19977" y="698902"/>
                  </a:lnTo>
                  <a:lnTo>
                    <a:pt x="17980" y="651001"/>
                  </a:lnTo>
                  <a:lnTo>
                    <a:pt x="15965" y="605168"/>
                  </a:lnTo>
                  <a:lnTo>
                    <a:pt x="14084" y="561779"/>
                  </a:lnTo>
                  <a:lnTo>
                    <a:pt x="12486" y="521208"/>
                  </a:lnTo>
                  <a:lnTo>
                    <a:pt x="11210" y="469869"/>
                  </a:lnTo>
                  <a:lnTo>
                    <a:pt x="11118" y="455220"/>
                  </a:lnTo>
                  <a:lnTo>
                    <a:pt x="10994" y="399117"/>
                  </a:lnTo>
                  <a:lnTo>
                    <a:pt x="11237" y="362637"/>
                  </a:lnTo>
                  <a:lnTo>
                    <a:pt x="12047" y="307896"/>
                  </a:lnTo>
                  <a:lnTo>
                    <a:pt x="13057" y="253174"/>
                  </a:lnTo>
                  <a:lnTo>
                    <a:pt x="14022" y="199046"/>
                  </a:lnTo>
                  <a:lnTo>
                    <a:pt x="14694" y="146089"/>
                  </a:lnTo>
                  <a:lnTo>
                    <a:pt x="14743" y="127211"/>
                  </a:lnTo>
                  <a:lnTo>
                    <a:pt x="14826" y="94878"/>
                  </a:lnTo>
                  <a:lnTo>
                    <a:pt x="14173" y="45989"/>
                  </a:lnTo>
                  <a:lnTo>
                    <a:pt x="12486" y="0"/>
                  </a:lnTo>
                  <a:lnTo>
                    <a:pt x="29250" y="0"/>
                  </a:lnTo>
                  <a:lnTo>
                    <a:pt x="28838" y="68868"/>
                  </a:lnTo>
                  <a:lnTo>
                    <a:pt x="27787" y="127211"/>
                  </a:lnTo>
                  <a:lnTo>
                    <a:pt x="26369" y="177581"/>
                  </a:lnTo>
                  <a:lnTo>
                    <a:pt x="24860" y="222528"/>
                  </a:lnTo>
                  <a:lnTo>
                    <a:pt x="23535" y="264604"/>
                  </a:lnTo>
                  <a:lnTo>
                    <a:pt x="22666" y="306360"/>
                  </a:lnTo>
                  <a:lnTo>
                    <a:pt x="22529" y="350347"/>
                  </a:lnTo>
                  <a:lnTo>
                    <a:pt x="23397" y="399117"/>
                  </a:lnTo>
                  <a:lnTo>
                    <a:pt x="25546" y="455220"/>
                  </a:lnTo>
                  <a:lnTo>
                    <a:pt x="29250" y="521208"/>
                  </a:lnTo>
                  <a:lnTo>
                    <a:pt x="33163" y="596222"/>
                  </a:lnTo>
                  <a:lnTo>
                    <a:pt x="35835" y="662432"/>
                  </a:lnTo>
                  <a:lnTo>
                    <a:pt x="37378" y="720852"/>
                  </a:lnTo>
                  <a:lnTo>
                    <a:pt x="37904" y="772498"/>
                  </a:lnTo>
                  <a:lnTo>
                    <a:pt x="37528" y="818388"/>
                  </a:lnTo>
                  <a:lnTo>
                    <a:pt x="36362" y="859536"/>
                  </a:lnTo>
                  <a:lnTo>
                    <a:pt x="34518" y="896958"/>
                  </a:lnTo>
                  <a:lnTo>
                    <a:pt x="32109" y="931672"/>
                  </a:lnTo>
                  <a:lnTo>
                    <a:pt x="29250" y="964692"/>
                  </a:lnTo>
                  <a:lnTo>
                    <a:pt x="27676" y="991279"/>
                  </a:lnTo>
                  <a:lnTo>
                    <a:pt x="27647" y="1024754"/>
                  </a:lnTo>
                  <a:lnTo>
                    <a:pt x="28706" y="1060662"/>
                  </a:lnTo>
                  <a:lnTo>
                    <a:pt x="28813" y="1064268"/>
                  </a:lnTo>
                  <a:lnTo>
                    <a:pt x="30823" y="1108973"/>
                  </a:lnTo>
                  <a:lnTo>
                    <a:pt x="33328" y="1158018"/>
                  </a:lnTo>
                  <a:lnTo>
                    <a:pt x="35980" y="1210556"/>
                  </a:lnTo>
                  <a:lnTo>
                    <a:pt x="38427" y="1265736"/>
                  </a:lnTo>
                  <a:lnTo>
                    <a:pt x="40321" y="1322710"/>
                  </a:lnTo>
                  <a:lnTo>
                    <a:pt x="41311" y="1380629"/>
                  </a:lnTo>
                  <a:lnTo>
                    <a:pt x="41129" y="1420957"/>
                  </a:lnTo>
                  <a:lnTo>
                    <a:pt x="41049" y="1438644"/>
                  </a:lnTo>
                  <a:lnTo>
                    <a:pt x="39184" y="1495905"/>
                  </a:lnTo>
                  <a:lnTo>
                    <a:pt x="35368" y="1551564"/>
                  </a:lnTo>
                  <a:lnTo>
                    <a:pt x="29250" y="1604772"/>
                  </a:lnTo>
                  <a:lnTo>
                    <a:pt x="21349" y="1668415"/>
                  </a:lnTo>
                  <a:lnTo>
                    <a:pt x="16521" y="1725119"/>
                  </a:lnTo>
                  <a:lnTo>
                    <a:pt x="14272" y="1776537"/>
                  </a:lnTo>
                  <a:lnTo>
                    <a:pt x="14186" y="1801368"/>
                  </a:lnTo>
                  <a:lnTo>
                    <a:pt x="14107" y="1824325"/>
                  </a:lnTo>
                  <a:lnTo>
                    <a:pt x="14330" y="1831488"/>
                  </a:lnTo>
                  <a:close/>
                </a:path>
                <a:path w="41910" h="3929379">
                  <a:moveTo>
                    <a:pt x="19282" y="1933975"/>
                  </a:moveTo>
                  <a:lnTo>
                    <a:pt x="18057" y="1915631"/>
                  </a:lnTo>
                  <a:lnTo>
                    <a:pt x="15534" y="1870138"/>
                  </a:lnTo>
                  <a:lnTo>
                    <a:pt x="14330" y="1831488"/>
                  </a:lnTo>
                  <a:lnTo>
                    <a:pt x="15448" y="1849745"/>
                  </a:lnTo>
                  <a:lnTo>
                    <a:pt x="17899" y="1898160"/>
                  </a:lnTo>
                  <a:lnTo>
                    <a:pt x="19282" y="1933975"/>
                  </a:lnTo>
                  <a:close/>
                </a:path>
                <a:path w="41910" h="3929379">
                  <a:moveTo>
                    <a:pt x="17058" y="3928872"/>
                  </a:moveTo>
                  <a:lnTo>
                    <a:pt x="12486" y="3928872"/>
                  </a:lnTo>
                  <a:lnTo>
                    <a:pt x="17506" y="3878805"/>
                  </a:lnTo>
                  <a:lnTo>
                    <a:pt x="19362" y="3833567"/>
                  </a:lnTo>
                  <a:lnTo>
                    <a:pt x="18822" y="3791492"/>
                  </a:lnTo>
                  <a:lnTo>
                    <a:pt x="16655" y="3750917"/>
                  </a:lnTo>
                  <a:lnTo>
                    <a:pt x="13629" y="3710178"/>
                  </a:lnTo>
                  <a:lnTo>
                    <a:pt x="10511" y="3667609"/>
                  </a:lnTo>
                  <a:lnTo>
                    <a:pt x="8087" y="3621884"/>
                  </a:lnTo>
                  <a:lnTo>
                    <a:pt x="7072" y="3570329"/>
                  </a:lnTo>
                  <a:lnTo>
                    <a:pt x="8289" y="3512289"/>
                  </a:lnTo>
                  <a:lnTo>
                    <a:pt x="12486" y="3445764"/>
                  </a:lnTo>
                  <a:lnTo>
                    <a:pt x="17226" y="3382722"/>
                  </a:lnTo>
                  <a:lnTo>
                    <a:pt x="20029" y="3322380"/>
                  </a:lnTo>
                  <a:lnTo>
                    <a:pt x="21224" y="3264642"/>
                  </a:lnTo>
                  <a:lnTo>
                    <a:pt x="21142" y="3209412"/>
                  </a:lnTo>
                  <a:lnTo>
                    <a:pt x="20111" y="3156593"/>
                  </a:lnTo>
                  <a:lnTo>
                    <a:pt x="18463" y="3106089"/>
                  </a:lnTo>
                  <a:lnTo>
                    <a:pt x="16525" y="3057804"/>
                  </a:lnTo>
                  <a:lnTo>
                    <a:pt x="14629" y="3011642"/>
                  </a:lnTo>
                  <a:lnTo>
                    <a:pt x="13104" y="2967507"/>
                  </a:lnTo>
                  <a:lnTo>
                    <a:pt x="12326" y="2927701"/>
                  </a:lnTo>
                  <a:lnTo>
                    <a:pt x="12280" y="2925302"/>
                  </a:lnTo>
                  <a:lnTo>
                    <a:pt x="12486" y="2884932"/>
                  </a:lnTo>
                  <a:lnTo>
                    <a:pt x="13241" y="2843462"/>
                  </a:lnTo>
                  <a:lnTo>
                    <a:pt x="13166" y="2799079"/>
                  </a:lnTo>
                  <a:lnTo>
                    <a:pt x="12486" y="2752120"/>
                  </a:lnTo>
                  <a:lnTo>
                    <a:pt x="11428" y="2702922"/>
                  </a:lnTo>
                  <a:lnTo>
                    <a:pt x="10219" y="2651820"/>
                  </a:lnTo>
                  <a:lnTo>
                    <a:pt x="9085" y="2599152"/>
                  </a:lnTo>
                  <a:lnTo>
                    <a:pt x="8254" y="2545255"/>
                  </a:lnTo>
                  <a:lnTo>
                    <a:pt x="7951" y="2490464"/>
                  </a:lnTo>
                  <a:lnTo>
                    <a:pt x="8390" y="2436937"/>
                  </a:lnTo>
                  <a:lnTo>
                    <a:pt x="8405" y="2435117"/>
                  </a:lnTo>
                  <a:lnTo>
                    <a:pt x="9841" y="2379550"/>
                  </a:lnTo>
                  <a:lnTo>
                    <a:pt x="12486" y="2324100"/>
                  </a:lnTo>
                  <a:lnTo>
                    <a:pt x="16107" y="2264200"/>
                  </a:lnTo>
                  <a:lnTo>
                    <a:pt x="18777" y="2206825"/>
                  </a:lnTo>
                  <a:lnTo>
                    <a:pt x="20551" y="2151662"/>
                  </a:lnTo>
                  <a:lnTo>
                    <a:pt x="21483" y="2098401"/>
                  </a:lnTo>
                  <a:lnTo>
                    <a:pt x="21573" y="2066740"/>
                  </a:lnTo>
                  <a:lnTo>
                    <a:pt x="21630" y="2046732"/>
                  </a:lnTo>
                  <a:lnTo>
                    <a:pt x="21044" y="1996342"/>
                  </a:lnTo>
                  <a:lnTo>
                    <a:pt x="19783" y="1946922"/>
                  </a:lnTo>
                  <a:lnTo>
                    <a:pt x="19282" y="1933975"/>
                  </a:lnTo>
                  <a:lnTo>
                    <a:pt x="21185" y="1962459"/>
                  </a:lnTo>
                  <a:lnTo>
                    <a:pt x="24422" y="2012277"/>
                  </a:lnTo>
                  <a:lnTo>
                    <a:pt x="27275" y="2066740"/>
                  </a:lnTo>
                  <a:lnTo>
                    <a:pt x="29250" y="2127504"/>
                  </a:lnTo>
                  <a:lnTo>
                    <a:pt x="29455" y="2188677"/>
                  </a:lnTo>
                  <a:lnTo>
                    <a:pt x="28518" y="2244181"/>
                  </a:lnTo>
                  <a:lnTo>
                    <a:pt x="26849" y="2295387"/>
                  </a:lnTo>
                  <a:lnTo>
                    <a:pt x="24860" y="2343668"/>
                  </a:lnTo>
                  <a:lnTo>
                    <a:pt x="22963" y="2390394"/>
                  </a:lnTo>
                  <a:lnTo>
                    <a:pt x="21623" y="2435117"/>
                  </a:lnTo>
                  <a:lnTo>
                    <a:pt x="21569" y="2436937"/>
                  </a:lnTo>
                  <a:lnTo>
                    <a:pt x="21089" y="2484668"/>
                  </a:lnTo>
                  <a:lnTo>
                    <a:pt x="21934" y="2534960"/>
                  </a:lnTo>
                  <a:lnTo>
                    <a:pt x="24518" y="2589184"/>
                  </a:lnTo>
                  <a:lnTo>
                    <a:pt x="29250" y="2648711"/>
                  </a:lnTo>
                  <a:lnTo>
                    <a:pt x="33170" y="2696625"/>
                  </a:lnTo>
                  <a:lnTo>
                    <a:pt x="35888" y="2743523"/>
                  </a:lnTo>
                  <a:lnTo>
                    <a:pt x="37553" y="2789742"/>
                  </a:lnTo>
                  <a:lnTo>
                    <a:pt x="38315" y="2835620"/>
                  </a:lnTo>
                  <a:lnTo>
                    <a:pt x="38279" y="2884932"/>
                  </a:lnTo>
                  <a:lnTo>
                    <a:pt x="37759" y="2925302"/>
                  </a:lnTo>
                  <a:lnTo>
                    <a:pt x="37728" y="2927701"/>
                  </a:lnTo>
                  <a:lnTo>
                    <a:pt x="36679" y="2974578"/>
                  </a:lnTo>
                  <a:lnTo>
                    <a:pt x="35326" y="3022463"/>
                  </a:lnTo>
                  <a:lnTo>
                    <a:pt x="33820" y="3071691"/>
                  </a:lnTo>
                  <a:lnTo>
                    <a:pt x="32309" y="3122601"/>
                  </a:lnTo>
                  <a:lnTo>
                    <a:pt x="30944" y="3175530"/>
                  </a:lnTo>
                  <a:lnTo>
                    <a:pt x="29874" y="3230814"/>
                  </a:lnTo>
                  <a:lnTo>
                    <a:pt x="29250" y="3288792"/>
                  </a:lnTo>
                  <a:lnTo>
                    <a:pt x="28700" y="3347668"/>
                  </a:lnTo>
                  <a:lnTo>
                    <a:pt x="27830" y="3405350"/>
                  </a:lnTo>
                  <a:lnTo>
                    <a:pt x="26752" y="3461724"/>
                  </a:lnTo>
                  <a:lnTo>
                    <a:pt x="24422" y="3570104"/>
                  </a:lnTo>
                  <a:lnTo>
                    <a:pt x="23400" y="3621548"/>
                  </a:lnTo>
                  <a:lnTo>
                    <a:pt x="22675" y="3667609"/>
                  </a:lnTo>
                  <a:lnTo>
                    <a:pt x="22607" y="3671907"/>
                  </a:lnTo>
                  <a:lnTo>
                    <a:pt x="22263" y="3710178"/>
                  </a:lnTo>
                  <a:lnTo>
                    <a:pt x="22207" y="3766236"/>
                  </a:lnTo>
                  <a:lnTo>
                    <a:pt x="22819" y="3810316"/>
                  </a:lnTo>
                  <a:lnTo>
                    <a:pt x="24122" y="3852190"/>
                  </a:lnTo>
                  <a:lnTo>
                    <a:pt x="26228" y="3891746"/>
                  </a:lnTo>
                  <a:lnTo>
                    <a:pt x="29126" y="3927348"/>
                  </a:lnTo>
                  <a:lnTo>
                    <a:pt x="24678" y="3927348"/>
                  </a:lnTo>
                  <a:lnTo>
                    <a:pt x="17058" y="3928872"/>
                  </a:lnTo>
                  <a:close/>
                </a:path>
                <a:path w="41910" h="3929379">
                  <a:moveTo>
                    <a:pt x="29250" y="3928872"/>
                  </a:moveTo>
                  <a:lnTo>
                    <a:pt x="24678" y="3927348"/>
                  </a:lnTo>
                  <a:lnTo>
                    <a:pt x="29126" y="3927348"/>
                  </a:lnTo>
                  <a:lnTo>
                    <a:pt x="29250" y="3928872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76788" y="1673351"/>
              <a:ext cx="43180" cy="3930650"/>
            </a:xfrm>
            <a:custGeom>
              <a:avLst/>
              <a:gdLst/>
              <a:ahLst/>
              <a:cxnLst/>
              <a:rect l="l" t="t" r="r" b="b"/>
              <a:pathLst>
                <a:path w="43179" h="3930650">
                  <a:moveTo>
                    <a:pt x="27927" y="1524"/>
                  </a:moveTo>
                  <a:lnTo>
                    <a:pt x="25993" y="66976"/>
                  </a:lnTo>
                  <a:lnTo>
                    <a:pt x="24708" y="123907"/>
                  </a:lnTo>
                  <a:lnTo>
                    <a:pt x="23990" y="174400"/>
                  </a:lnTo>
                  <a:lnTo>
                    <a:pt x="23757" y="220541"/>
                  </a:lnTo>
                  <a:lnTo>
                    <a:pt x="23926" y="264413"/>
                  </a:lnTo>
                  <a:lnTo>
                    <a:pt x="24416" y="308104"/>
                  </a:lnTo>
                  <a:lnTo>
                    <a:pt x="25143" y="353696"/>
                  </a:lnTo>
                  <a:lnTo>
                    <a:pt x="26025" y="403274"/>
                  </a:lnTo>
                  <a:lnTo>
                    <a:pt x="26981" y="458925"/>
                  </a:lnTo>
                  <a:lnTo>
                    <a:pt x="27927" y="522732"/>
                  </a:lnTo>
                  <a:lnTo>
                    <a:pt x="28680" y="591725"/>
                  </a:lnTo>
                  <a:lnTo>
                    <a:pt x="29771" y="647624"/>
                  </a:lnTo>
                  <a:lnTo>
                    <a:pt x="30975" y="693927"/>
                  </a:lnTo>
                  <a:lnTo>
                    <a:pt x="32066" y="734135"/>
                  </a:lnTo>
                  <a:lnTo>
                    <a:pt x="32819" y="771746"/>
                  </a:lnTo>
                  <a:lnTo>
                    <a:pt x="33007" y="810259"/>
                  </a:lnTo>
                  <a:lnTo>
                    <a:pt x="32405" y="853176"/>
                  </a:lnTo>
                  <a:lnTo>
                    <a:pt x="30787" y="903995"/>
                  </a:lnTo>
                  <a:lnTo>
                    <a:pt x="27927" y="966215"/>
                  </a:lnTo>
                  <a:lnTo>
                    <a:pt x="25582" y="1025293"/>
                  </a:lnTo>
                  <a:lnTo>
                    <a:pt x="25440" y="1078199"/>
                  </a:lnTo>
                  <a:lnTo>
                    <a:pt x="26871" y="1126350"/>
                  </a:lnTo>
                  <a:lnTo>
                    <a:pt x="29244" y="1171163"/>
                  </a:lnTo>
                  <a:lnTo>
                    <a:pt x="31927" y="1214056"/>
                  </a:lnTo>
                  <a:lnTo>
                    <a:pt x="34291" y="1256446"/>
                  </a:lnTo>
                  <a:lnTo>
                    <a:pt x="35704" y="1299750"/>
                  </a:lnTo>
                  <a:lnTo>
                    <a:pt x="35535" y="1345387"/>
                  </a:lnTo>
                  <a:lnTo>
                    <a:pt x="33153" y="1394772"/>
                  </a:lnTo>
                  <a:lnTo>
                    <a:pt x="27927" y="1449324"/>
                  </a:lnTo>
                  <a:lnTo>
                    <a:pt x="22717" y="1498741"/>
                  </a:lnTo>
                  <a:lnTo>
                    <a:pt x="18508" y="1550528"/>
                  </a:lnTo>
                  <a:lnTo>
                    <a:pt x="15283" y="1604010"/>
                  </a:lnTo>
                  <a:lnTo>
                    <a:pt x="13026" y="1658507"/>
                  </a:lnTo>
                  <a:lnTo>
                    <a:pt x="11721" y="1713342"/>
                  </a:lnTo>
                  <a:lnTo>
                    <a:pt x="11353" y="1767840"/>
                  </a:lnTo>
                  <a:lnTo>
                    <a:pt x="11906" y="1821321"/>
                  </a:lnTo>
                  <a:lnTo>
                    <a:pt x="13364" y="1873108"/>
                  </a:lnTo>
                  <a:lnTo>
                    <a:pt x="15711" y="1922525"/>
                  </a:lnTo>
                  <a:lnTo>
                    <a:pt x="18931" y="1968895"/>
                  </a:lnTo>
                  <a:lnTo>
                    <a:pt x="23008" y="2011538"/>
                  </a:lnTo>
                  <a:lnTo>
                    <a:pt x="27927" y="2049779"/>
                  </a:lnTo>
                  <a:lnTo>
                    <a:pt x="32083" y="2094207"/>
                  </a:lnTo>
                  <a:lnTo>
                    <a:pt x="33194" y="2141305"/>
                  </a:lnTo>
                  <a:lnTo>
                    <a:pt x="32055" y="2190725"/>
                  </a:lnTo>
                  <a:lnTo>
                    <a:pt x="29463" y="2242120"/>
                  </a:lnTo>
                  <a:lnTo>
                    <a:pt x="26212" y="2295143"/>
                  </a:lnTo>
                  <a:lnTo>
                    <a:pt x="23099" y="2349447"/>
                  </a:lnTo>
                  <a:lnTo>
                    <a:pt x="20918" y="2404683"/>
                  </a:lnTo>
                  <a:lnTo>
                    <a:pt x="20465" y="2460504"/>
                  </a:lnTo>
                  <a:lnTo>
                    <a:pt x="22537" y="2516562"/>
                  </a:lnTo>
                  <a:lnTo>
                    <a:pt x="27927" y="2572512"/>
                  </a:lnTo>
                  <a:lnTo>
                    <a:pt x="33194" y="2627062"/>
                  </a:lnTo>
                  <a:lnTo>
                    <a:pt x="34950" y="2680094"/>
                  </a:lnTo>
                  <a:lnTo>
                    <a:pt x="34072" y="2731645"/>
                  </a:lnTo>
                  <a:lnTo>
                    <a:pt x="31438" y="2781751"/>
                  </a:lnTo>
                  <a:lnTo>
                    <a:pt x="27927" y="2830449"/>
                  </a:lnTo>
                  <a:lnTo>
                    <a:pt x="24416" y="2877775"/>
                  </a:lnTo>
                  <a:lnTo>
                    <a:pt x="21782" y="2923766"/>
                  </a:lnTo>
                  <a:lnTo>
                    <a:pt x="20904" y="2968459"/>
                  </a:lnTo>
                  <a:lnTo>
                    <a:pt x="22660" y="3011890"/>
                  </a:lnTo>
                  <a:lnTo>
                    <a:pt x="27927" y="3054096"/>
                  </a:lnTo>
                  <a:lnTo>
                    <a:pt x="31664" y="3080733"/>
                  </a:lnTo>
                  <a:lnTo>
                    <a:pt x="34823" y="3111079"/>
                  </a:lnTo>
                  <a:lnTo>
                    <a:pt x="39492" y="3182423"/>
                  </a:lnTo>
                  <a:lnTo>
                    <a:pt x="41048" y="3223183"/>
                  </a:lnTo>
                  <a:lnTo>
                    <a:pt x="42115" y="3267175"/>
                  </a:lnTo>
                  <a:lnTo>
                    <a:pt x="42714" y="3314281"/>
                  </a:lnTo>
                  <a:lnTo>
                    <a:pt x="42869" y="3364382"/>
                  </a:lnTo>
                  <a:lnTo>
                    <a:pt x="42601" y="3417359"/>
                  </a:lnTo>
                  <a:lnTo>
                    <a:pt x="41932" y="3473092"/>
                  </a:lnTo>
                  <a:lnTo>
                    <a:pt x="40886" y="3531462"/>
                  </a:lnTo>
                  <a:lnTo>
                    <a:pt x="39485" y="3592350"/>
                  </a:lnTo>
                  <a:lnTo>
                    <a:pt x="37750" y="3655638"/>
                  </a:lnTo>
                  <a:lnTo>
                    <a:pt x="35705" y="3721205"/>
                  </a:lnTo>
                  <a:lnTo>
                    <a:pt x="33371" y="3788933"/>
                  </a:lnTo>
                  <a:lnTo>
                    <a:pt x="30771" y="3858703"/>
                  </a:lnTo>
                  <a:lnTo>
                    <a:pt x="27927" y="3930396"/>
                  </a:lnTo>
                  <a:lnTo>
                    <a:pt x="20307" y="3930396"/>
                  </a:lnTo>
                  <a:lnTo>
                    <a:pt x="18783" y="3930396"/>
                  </a:lnTo>
                  <a:lnTo>
                    <a:pt x="11163" y="3930396"/>
                  </a:lnTo>
                  <a:lnTo>
                    <a:pt x="11506" y="3888067"/>
                  </a:lnTo>
                  <a:lnTo>
                    <a:pt x="11039" y="3841452"/>
                  </a:lnTo>
                  <a:lnTo>
                    <a:pt x="10009" y="3791401"/>
                  </a:lnTo>
                  <a:lnTo>
                    <a:pt x="8662" y="3738768"/>
                  </a:lnTo>
                  <a:lnTo>
                    <a:pt x="7247" y="3684403"/>
                  </a:lnTo>
                  <a:lnTo>
                    <a:pt x="6010" y="3629159"/>
                  </a:lnTo>
                  <a:lnTo>
                    <a:pt x="5200" y="3573887"/>
                  </a:lnTo>
                  <a:lnTo>
                    <a:pt x="5062" y="3519440"/>
                  </a:lnTo>
                  <a:lnTo>
                    <a:pt x="5846" y="3466669"/>
                  </a:lnTo>
                  <a:lnTo>
                    <a:pt x="7797" y="3416426"/>
                  </a:lnTo>
                  <a:lnTo>
                    <a:pt x="11163" y="3369564"/>
                  </a:lnTo>
                  <a:lnTo>
                    <a:pt x="15607" y="3322131"/>
                  </a:lnTo>
                  <a:lnTo>
                    <a:pt x="18917" y="3277770"/>
                  </a:lnTo>
                  <a:lnTo>
                    <a:pt x="21148" y="3235256"/>
                  </a:lnTo>
                  <a:lnTo>
                    <a:pt x="22355" y="3193365"/>
                  </a:lnTo>
                  <a:lnTo>
                    <a:pt x="22593" y="3150870"/>
                  </a:lnTo>
                  <a:lnTo>
                    <a:pt x="21916" y="3106546"/>
                  </a:lnTo>
                  <a:lnTo>
                    <a:pt x="20380" y="3059167"/>
                  </a:lnTo>
                  <a:lnTo>
                    <a:pt x="18039" y="3007510"/>
                  </a:lnTo>
                  <a:lnTo>
                    <a:pt x="14949" y="2950348"/>
                  </a:lnTo>
                  <a:lnTo>
                    <a:pt x="11163" y="2886456"/>
                  </a:lnTo>
                  <a:lnTo>
                    <a:pt x="8616" y="2835196"/>
                  </a:lnTo>
                  <a:lnTo>
                    <a:pt x="7180" y="2785326"/>
                  </a:lnTo>
                  <a:lnTo>
                    <a:pt x="6668" y="2736560"/>
                  </a:lnTo>
                  <a:lnTo>
                    <a:pt x="6893" y="2688609"/>
                  </a:lnTo>
                  <a:lnTo>
                    <a:pt x="7667" y="2641187"/>
                  </a:lnTo>
                  <a:lnTo>
                    <a:pt x="8803" y="2594006"/>
                  </a:lnTo>
                  <a:lnTo>
                    <a:pt x="10114" y="2546779"/>
                  </a:lnTo>
                  <a:lnTo>
                    <a:pt x="11413" y="2499219"/>
                  </a:lnTo>
                  <a:lnTo>
                    <a:pt x="12511" y="2451040"/>
                  </a:lnTo>
                  <a:lnTo>
                    <a:pt x="13223" y="2401953"/>
                  </a:lnTo>
                  <a:lnTo>
                    <a:pt x="13361" y="2351671"/>
                  </a:lnTo>
                  <a:lnTo>
                    <a:pt x="12736" y="2299908"/>
                  </a:lnTo>
                  <a:lnTo>
                    <a:pt x="11163" y="2246375"/>
                  </a:lnTo>
                  <a:lnTo>
                    <a:pt x="9599" y="2178660"/>
                  </a:lnTo>
                  <a:lnTo>
                    <a:pt x="9261" y="2116677"/>
                  </a:lnTo>
                  <a:lnTo>
                    <a:pt x="9819" y="2059577"/>
                  </a:lnTo>
                  <a:lnTo>
                    <a:pt x="10944" y="2006510"/>
                  </a:lnTo>
                  <a:lnTo>
                    <a:pt x="12306" y="1956625"/>
                  </a:lnTo>
                  <a:lnTo>
                    <a:pt x="13577" y="1909072"/>
                  </a:lnTo>
                  <a:lnTo>
                    <a:pt x="14427" y="1863000"/>
                  </a:lnTo>
                  <a:lnTo>
                    <a:pt x="14528" y="1817559"/>
                  </a:lnTo>
                  <a:lnTo>
                    <a:pt x="13550" y="1771898"/>
                  </a:lnTo>
                  <a:lnTo>
                    <a:pt x="11163" y="1725168"/>
                  </a:lnTo>
                  <a:lnTo>
                    <a:pt x="8102" y="1674437"/>
                  </a:lnTo>
                  <a:lnTo>
                    <a:pt x="5192" y="1627845"/>
                  </a:lnTo>
                  <a:lnTo>
                    <a:pt x="2696" y="1583774"/>
                  </a:lnTo>
                  <a:lnTo>
                    <a:pt x="878" y="1540607"/>
                  </a:lnTo>
                  <a:lnTo>
                    <a:pt x="0" y="1496724"/>
                  </a:lnTo>
                  <a:lnTo>
                    <a:pt x="326" y="1450509"/>
                  </a:lnTo>
                  <a:lnTo>
                    <a:pt x="2119" y="1400342"/>
                  </a:lnTo>
                  <a:lnTo>
                    <a:pt x="5644" y="1344606"/>
                  </a:lnTo>
                  <a:lnTo>
                    <a:pt x="11163" y="1281683"/>
                  </a:lnTo>
                  <a:lnTo>
                    <a:pt x="15034" y="1229646"/>
                  </a:lnTo>
                  <a:lnTo>
                    <a:pt x="16984" y="1175392"/>
                  </a:lnTo>
                  <a:lnTo>
                    <a:pt x="17378" y="1119687"/>
                  </a:lnTo>
                  <a:lnTo>
                    <a:pt x="16582" y="1063300"/>
                  </a:lnTo>
                  <a:lnTo>
                    <a:pt x="14960" y="1006997"/>
                  </a:lnTo>
                  <a:lnTo>
                    <a:pt x="12877" y="951547"/>
                  </a:lnTo>
                  <a:lnTo>
                    <a:pt x="10700" y="897716"/>
                  </a:lnTo>
                  <a:lnTo>
                    <a:pt x="8792" y="846271"/>
                  </a:lnTo>
                  <a:lnTo>
                    <a:pt x="7520" y="797980"/>
                  </a:lnTo>
                  <a:lnTo>
                    <a:pt x="7247" y="753610"/>
                  </a:lnTo>
                  <a:lnTo>
                    <a:pt x="8340" y="713929"/>
                  </a:lnTo>
                  <a:lnTo>
                    <a:pt x="11163" y="679703"/>
                  </a:lnTo>
                  <a:lnTo>
                    <a:pt x="14884" y="649203"/>
                  </a:lnTo>
                  <a:lnTo>
                    <a:pt x="18259" y="614741"/>
                  </a:lnTo>
                  <a:lnTo>
                    <a:pt x="21214" y="576412"/>
                  </a:lnTo>
                  <a:lnTo>
                    <a:pt x="23674" y="534312"/>
                  </a:lnTo>
                  <a:lnTo>
                    <a:pt x="25564" y="488538"/>
                  </a:lnTo>
                  <a:lnTo>
                    <a:pt x="26808" y="439183"/>
                  </a:lnTo>
                  <a:lnTo>
                    <a:pt x="27332" y="386346"/>
                  </a:lnTo>
                  <a:lnTo>
                    <a:pt x="27062" y="330120"/>
                  </a:lnTo>
                  <a:lnTo>
                    <a:pt x="25922" y="270602"/>
                  </a:lnTo>
                  <a:lnTo>
                    <a:pt x="23836" y="207888"/>
                  </a:lnTo>
                  <a:lnTo>
                    <a:pt x="20731" y="142073"/>
                  </a:lnTo>
                  <a:lnTo>
                    <a:pt x="16532" y="73253"/>
                  </a:lnTo>
                  <a:lnTo>
                    <a:pt x="11163" y="1524"/>
                  </a:lnTo>
                  <a:lnTo>
                    <a:pt x="15735" y="0"/>
                  </a:lnTo>
                  <a:lnTo>
                    <a:pt x="21831" y="0"/>
                  </a:lnTo>
                  <a:lnTo>
                    <a:pt x="27927" y="1524"/>
                  </a:lnTo>
                </a:path>
              </a:pathLst>
            </a:custGeom>
            <a:ln w="36576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68974" y="2867025"/>
            <a:ext cx="5295900" cy="1064393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12725" indent="-200025">
              <a:lnSpc>
                <a:spcPct val="100000"/>
              </a:lnSpc>
              <a:spcBef>
                <a:spcPts val="174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95">
                <a:latin typeface="Verdana"/>
                <a:cs typeface="Verdana"/>
              </a:rPr>
              <a:t>Bergrakkers</a:t>
            </a:r>
            <a:r>
              <a:rPr sz="1900" spc="-135">
                <a:latin typeface="Verdana"/>
                <a:cs typeface="Verdana"/>
              </a:rPr>
              <a:t> </a:t>
            </a:r>
            <a:r>
              <a:rPr sz="1900" spc="-114" dirty="0">
                <a:latin typeface="Verdana"/>
                <a:cs typeface="Verdana"/>
              </a:rPr>
              <a:t>quiz:</a:t>
            </a:r>
            <a:r>
              <a:rPr sz="1900" spc="-125" dirty="0">
                <a:latin typeface="Verdana"/>
                <a:cs typeface="Verdana"/>
              </a:rPr>
              <a:t> </a:t>
            </a:r>
            <a:r>
              <a:rPr sz="1900" spc="-45">
                <a:latin typeface="Verdana"/>
                <a:cs typeface="Verdana"/>
              </a:rPr>
              <a:t>vrijdag</a:t>
            </a:r>
            <a:r>
              <a:rPr sz="1900" spc="-120">
                <a:latin typeface="Verdana"/>
                <a:cs typeface="Verdana"/>
              </a:rPr>
              <a:t> </a:t>
            </a:r>
            <a:r>
              <a:rPr lang="nl-BE" sz="1900" spc="-160">
                <a:latin typeface="Verdana"/>
                <a:cs typeface="Verdana"/>
              </a:rPr>
              <a:t>8</a:t>
            </a:r>
            <a:r>
              <a:rPr sz="1900" spc="-8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november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25" dirty="0">
                <a:latin typeface="Verdana"/>
                <a:cs typeface="Verdana"/>
              </a:rPr>
              <a:t>Restaurantdagen</a:t>
            </a:r>
            <a:r>
              <a:rPr sz="1900" spc="-25">
                <a:latin typeface="Verdana"/>
                <a:cs typeface="Verdana"/>
              </a:rPr>
              <a:t>:</a:t>
            </a:r>
            <a:r>
              <a:rPr sz="1900" spc="-100">
                <a:latin typeface="Verdana"/>
                <a:cs typeface="Verdana"/>
              </a:rPr>
              <a:t> </a:t>
            </a:r>
            <a:r>
              <a:rPr lang="nl-BE" sz="1900" spc="45">
                <a:latin typeface="Verdana"/>
                <a:cs typeface="Verdana"/>
              </a:rPr>
              <a:t>15-16 maart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30">
                <a:latin typeface="Verdana"/>
                <a:cs typeface="Verdana"/>
              </a:rPr>
              <a:t>Laatste</a:t>
            </a:r>
            <a:r>
              <a:rPr sz="1900" spc="-80">
                <a:latin typeface="Verdana"/>
                <a:cs typeface="Verdana"/>
              </a:rPr>
              <a:t> </a:t>
            </a:r>
            <a:r>
              <a:rPr sz="1900" spc="-30" dirty="0">
                <a:latin typeface="Verdana"/>
                <a:cs typeface="Verdana"/>
              </a:rPr>
              <a:t>vergadering:</a:t>
            </a:r>
            <a:r>
              <a:rPr sz="1900" spc="-85" dirty="0">
                <a:latin typeface="Verdana"/>
                <a:cs typeface="Verdana"/>
              </a:rPr>
              <a:t> </a:t>
            </a:r>
            <a:r>
              <a:rPr sz="1900">
                <a:latin typeface="Verdana"/>
                <a:cs typeface="Verdana"/>
              </a:rPr>
              <a:t>zaterdag</a:t>
            </a:r>
            <a:r>
              <a:rPr sz="1900" spc="-60">
                <a:latin typeface="Verdana"/>
                <a:cs typeface="Verdana"/>
              </a:rPr>
              <a:t> </a:t>
            </a:r>
            <a:r>
              <a:rPr sz="1900" spc="-160">
                <a:latin typeface="Verdana"/>
                <a:cs typeface="Verdana"/>
              </a:rPr>
              <a:t>1</a:t>
            </a:r>
            <a:r>
              <a:rPr lang="nl-BE" sz="1900" spc="-160">
                <a:latin typeface="Verdana"/>
                <a:cs typeface="Verdana"/>
              </a:rPr>
              <a:t>7</a:t>
            </a:r>
            <a:r>
              <a:rPr sz="1900" spc="-45">
                <a:latin typeface="Verdana"/>
                <a:cs typeface="Verdana"/>
              </a:rPr>
              <a:t> </a:t>
            </a:r>
            <a:r>
              <a:rPr sz="1900" spc="-25" dirty="0">
                <a:latin typeface="Verdana"/>
                <a:cs typeface="Verdana"/>
              </a:rPr>
              <a:t>mei</a:t>
            </a:r>
            <a:endParaRPr sz="1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0031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pc="-20" dirty="0"/>
              <a:t>(her)Inschrijven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48640" y="2823982"/>
            <a:ext cx="2887980" cy="74295"/>
            <a:chOff x="548640" y="2823982"/>
            <a:chExt cx="2887980" cy="74295"/>
          </a:xfrm>
        </p:grpSpPr>
        <p:sp>
          <p:nvSpPr>
            <p:cNvPr id="4" name="object 4"/>
            <p:cNvSpPr/>
            <p:nvPr/>
          </p:nvSpPr>
          <p:spPr>
            <a:xfrm>
              <a:off x="565404" y="2845015"/>
              <a:ext cx="2854960" cy="34290"/>
            </a:xfrm>
            <a:custGeom>
              <a:avLst/>
              <a:gdLst/>
              <a:ahLst/>
              <a:cxnLst/>
              <a:rect l="l" t="t" r="r" b="b"/>
              <a:pathLst>
                <a:path w="2854960" h="34289">
                  <a:moveTo>
                    <a:pt x="2485287" y="33717"/>
                  </a:moveTo>
                  <a:lnTo>
                    <a:pt x="2427356" y="33662"/>
                  </a:lnTo>
                  <a:lnTo>
                    <a:pt x="2373196" y="32343"/>
                  </a:lnTo>
                  <a:lnTo>
                    <a:pt x="2324498" y="29451"/>
                  </a:lnTo>
                  <a:lnTo>
                    <a:pt x="2282951" y="24676"/>
                  </a:lnTo>
                  <a:lnTo>
                    <a:pt x="2247081" y="20223"/>
                  </a:lnTo>
                  <a:lnTo>
                    <a:pt x="2207443" y="17374"/>
                  </a:lnTo>
                  <a:lnTo>
                    <a:pt x="2164270" y="15889"/>
                  </a:lnTo>
                  <a:lnTo>
                    <a:pt x="2117795" y="15532"/>
                  </a:lnTo>
                  <a:lnTo>
                    <a:pt x="2068251" y="16064"/>
                  </a:lnTo>
                  <a:lnTo>
                    <a:pt x="2015870" y="17247"/>
                  </a:lnTo>
                  <a:lnTo>
                    <a:pt x="1844039" y="22319"/>
                  </a:lnTo>
                  <a:lnTo>
                    <a:pt x="1782642" y="23724"/>
                  </a:lnTo>
                  <a:lnTo>
                    <a:pt x="1719572" y="24589"/>
                  </a:lnTo>
                  <a:lnTo>
                    <a:pt x="1655063" y="24676"/>
                  </a:lnTo>
                  <a:lnTo>
                    <a:pt x="1583228" y="24429"/>
                  </a:lnTo>
                  <a:lnTo>
                    <a:pt x="1522585" y="23798"/>
                  </a:lnTo>
                  <a:lnTo>
                    <a:pt x="1385315" y="21247"/>
                  </a:lnTo>
                  <a:lnTo>
                    <a:pt x="1346947" y="20726"/>
                  </a:lnTo>
                  <a:lnTo>
                    <a:pt x="1308524" y="20644"/>
                  </a:lnTo>
                  <a:lnTo>
                    <a:pt x="1267797" y="21165"/>
                  </a:lnTo>
                  <a:lnTo>
                    <a:pt x="1222516" y="22454"/>
                  </a:lnTo>
                  <a:lnTo>
                    <a:pt x="1120710" y="26909"/>
                  </a:lnTo>
                  <a:lnTo>
                    <a:pt x="1073880" y="27953"/>
                  </a:lnTo>
                  <a:lnTo>
                    <a:pt x="1028830" y="28056"/>
                  </a:lnTo>
                  <a:lnTo>
                    <a:pt x="984446" y="27465"/>
                  </a:lnTo>
                  <a:lnTo>
                    <a:pt x="844164" y="24003"/>
                  </a:lnTo>
                  <a:lnTo>
                    <a:pt x="791316" y="23110"/>
                  </a:lnTo>
                  <a:lnTo>
                    <a:pt x="733570" y="22759"/>
                  </a:lnTo>
                  <a:lnTo>
                    <a:pt x="669813" y="23199"/>
                  </a:lnTo>
                  <a:lnTo>
                    <a:pt x="598932" y="24676"/>
                  </a:lnTo>
                  <a:lnTo>
                    <a:pt x="532839" y="26248"/>
                  </a:lnTo>
                  <a:lnTo>
                    <a:pt x="471381" y="27216"/>
                  </a:lnTo>
                  <a:lnTo>
                    <a:pt x="414051" y="27676"/>
                  </a:lnTo>
                  <a:lnTo>
                    <a:pt x="360341" y="27724"/>
                  </a:lnTo>
                  <a:lnTo>
                    <a:pt x="309742" y="27454"/>
                  </a:lnTo>
                  <a:lnTo>
                    <a:pt x="128301" y="25105"/>
                  </a:lnTo>
                  <a:lnTo>
                    <a:pt x="85640" y="24676"/>
                  </a:lnTo>
                  <a:lnTo>
                    <a:pt x="43042" y="24501"/>
                  </a:lnTo>
                  <a:lnTo>
                    <a:pt x="0" y="24676"/>
                  </a:lnTo>
                  <a:lnTo>
                    <a:pt x="0" y="9436"/>
                  </a:lnTo>
                  <a:lnTo>
                    <a:pt x="65294" y="13386"/>
                  </a:lnTo>
                  <a:lnTo>
                    <a:pt x="122593" y="16176"/>
                  </a:lnTo>
                  <a:lnTo>
                    <a:pt x="173495" y="17927"/>
                  </a:lnTo>
                  <a:lnTo>
                    <a:pt x="219602" y="18766"/>
                  </a:lnTo>
                  <a:lnTo>
                    <a:pt x="262515" y="18814"/>
                  </a:lnTo>
                  <a:lnTo>
                    <a:pt x="303833" y="18195"/>
                  </a:lnTo>
                  <a:lnTo>
                    <a:pt x="345159" y="17034"/>
                  </a:lnTo>
                  <a:lnTo>
                    <a:pt x="485183" y="11531"/>
                  </a:lnTo>
                  <a:lnTo>
                    <a:pt x="603845" y="7132"/>
                  </a:lnTo>
                  <a:lnTo>
                    <a:pt x="700991" y="2907"/>
                  </a:lnTo>
                  <a:lnTo>
                    <a:pt x="741663" y="1316"/>
                  </a:lnTo>
                  <a:lnTo>
                    <a:pt x="780287" y="292"/>
                  </a:lnTo>
                  <a:lnTo>
                    <a:pt x="819277" y="0"/>
                  </a:lnTo>
                  <a:lnTo>
                    <a:pt x="861047" y="603"/>
                  </a:lnTo>
                  <a:lnTo>
                    <a:pt x="908011" y="2267"/>
                  </a:lnTo>
                  <a:lnTo>
                    <a:pt x="962582" y="5157"/>
                  </a:lnTo>
                  <a:lnTo>
                    <a:pt x="1027175" y="9436"/>
                  </a:lnTo>
                  <a:lnTo>
                    <a:pt x="1086417" y="13132"/>
                  </a:lnTo>
                  <a:lnTo>
                    <a:pt x="1146393" y="15892"/>
                  </a:lnTo>
                  <a:lnTo>
                    <a:pt x="1206507" y="17794"/>
                  </a:lnTo>
                  <a:lnTo>
                    <a:pt x="1266161" y="18919"/>
                  </a:lnTo>
                  <a:lnTo>
                    <a:pt x="1324757" y="19345"/>
                  </a:lnTo>
                  <a:lnTo>
                    <a:pt x="1381696" y="19152"/>
                  </a:lnTo>
                  <a:lnTo>
                    <a:pt x="1436381" y="18419"/>
                  </a:lnTo>
                  <a:lnTo>
                    <a:pt x="1488214" y="17225"/>
                  </a:lnTo>
                  <a:lnTo>
                    <a:pt x="1536596" y="15651"/>
                  </a:lnTo>
                  <a:lnTo>
                    <a:pt x="1580931" y="13775"/>
                  </a:lnTo>
                  <a:lnTo>
                    <a:pt x="1620619" y="11677"/>
                  </a:lnTo>
                  <a:lnTo>
                    <a:pt x="1655063" y="9436"/>
                  </a:lnTo>
                  <a:lnTo>
                    <a:pt x="1693050" y="7787"/>
                  </a:lnTo>
                  <a:lnTo>
                    <a:pt x="1737158" y="7581"/>
                  </a:lnTo>
                  <a:lnTo>
                    <a:pt x="1786102" y="8447"/>
                  </a:lnTo>
                  <a:lnTo>
                    <a:pt x="1838598" y="10013"/>
                  </a:lnTo>
                  <a:lnTo>
                    <a:pt x="1949107" y="13764"/>
                  </a:lnTo>
                  <a:lnTo>
                    <a:pt x="2004551" y="15207"/>
                  </a:lnTo>
                  <a:lnTo>
                    <a:pt x="2058407" y="15866"/>
                  </a:lnTo>
                  <a:lnTo>
                    <a:pt x="2109392" y="15372"/>
                  </a:lnTo>
                  <a:lnTo>
                    <a:pt x="2156220" y="13352"/>
                  </a:lnTo>
                  <a:lnTo>
                    <a:pt x="2232418" y="6265"/>
                  </a:lnTo>
                  <a:lnTo>
                    <a:pt x="2271786" y="4949"/>
                  </a:lnTo>
                  <a:lnTo>
                    <a:pt x="2315183" y="5128"/>
                  </a:lnTo>
                  <a:lnTo>
                    <a:pt x="2362080" y="6439"/>
                  </a:lnTo>
                  <a:lnTo>
                    <a:pt x="2411949" y="8520"/>
                  </a:lnTo>
                  <a:lnTo>
                    <a:pt x="2518488" y="13544"/>
                  </a:lnTo>
                  <a:lnTo>
                    <a:pt x="2574100" y="15762"/>
                  </a:lnTo>
                  <a:lnTo>
                    <a:pt x="2630570" y="17302"/>
                  </a:lnTo>
                  <a:lnTo>
                    <a:pt x="2687369" y="17802"/>
                  </a:lnTo>
                  <a:lnTo>
                    <a:pt x="2743967" y="16899"/>
                  </a:lnTo>
                  <a:lnTo>
                    <a:pt x="2799838" y="14231"/>
                  </a:lnTo>
                  <a:lnTo>
                    <a:pt x="2854451" y="9436"/>
                  </a:lnTo>
                  <a:lnTo>
                    <a:pt x="2854451" y="24676"/>
                  </a:lnTo>
                  <a:lnTo>
                    <a:pt x="2817439" y="24814"/>
                  </a:lnTo>
                  <a:lnTo>
                    <a:pt x="2772368" y="25851"/>
                  </a:lnTo>
                  <a:lnTo>
                    <a:pt x="2605705" y="31271"/>
                  </a:lnTo>
                  <a:lnTo>
                    <a:pt x="2545301" y="32817"/>
                  </a:lnTo>
                  <a:lnTo>
                    <a:pt x="2485287" y="33717"/>
                  </a:lnTo>
                  <a:close/>
                </a:path>
              </a:pathLst>
            </a:custGeom>
            <a:solidFill>
              <a:srgbClr val="ED7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5404" y="2840746"/>
              <a:ext cx="2854960" cy="40640"/>
            </a:xfrm>
            <a:custGeom>
              <a:avLst/>
              <a:gdLst/>
              <a:ahLst/>
              <a:cxnLst/>
              <a:rect l="l" t="t" r="r" b="b"/>
              <a:pathLst>
                <a:path w="2854960" h="40639">
                  <a:moveTo>
                    <a:pt x="0" y="13705"/>
                  </a:moveTo>
                  <a:lnTo>
                    <a:pt x="56913" y="8862"/>
                  </a:lnTo>
                  <a:lnTo>
                    <a:pt x="112824" y="5111"/>
                  </a:lnTo>
                  <a:lnTo>
                    <a:pt x="167559" y="2411"/>
                  </a:lnTo>
                  <a:lnTo>
                    <a:pt x="220949" y="721"/>
                  </a:lnTo>
                  <a:lnTo>
                    <a:pt x="272820" y="0"/>
                  </a:lnTo>
                  <a:lnTo>
                    <a:pt x="323000" y="206"/>
                  </a:lnTo>
                  <a:lnTo>
                    <a:pt x="371320" y="1298"/>
                  </a:lnTo>
                  <a:lnTo>
                    <a:pt x="417605" y="3235"/>
                  </a:lnTo>
                  <a:lnTo>
                    <a:pt x="461686" y="5976"/>
                  </a:lnTo>
                  <a:lnTo>
                    <a:pt x="503389" y="9480"/>
                  </a:lnTo>
                  <a:lnTo>
                    <a:pt x="542543" y="13705"/>
                  </a:lnTo>
                  <a:lnTo>
                    <a:pt x="580929" y="17518"/>
                  </a:lnTo>
                  <a:lnTo>
                    <a:pt x="621402" y="19950"/>
                  </a:lnTo>
                  <a:lnTo>
                    <a:pt x="664164" y="21207"/>
                  </a:lnTo>
                  <a:lnTo>
                    <a:pt x="709412" y="21496"/>
                  </a:lnTo>
                  <a:lnTo>
                    <a:pt x="757346" y="21022"/>
                  </a:lnTo>
                  <a:lnTo>
                    <a:pt x="808166" y="19991"/>
                  </a:lnTo>
                  <a:lnTo>
                    <a:pt x="862071" y="18610"/>
                  </a:lnTo>
                  <a:lnTo>
                    <a:pt x="919259" y="17085"/>
                  </a:lnTo>
                  <a:lnTo>
                    <a:pt x="979930" y="15622"/>
                  </a:lnTo>
                  <a:lnTo>
                    <a:pt x="1044284" y="14427"/>
                  </a:lnTo>
                  <a:lnTo>
                    <a:pt x="1112520" y="13705"/>
                  </a:lnTo>
                  <a:lnTo>
                    <a:pt x="1175062" y="13560"/>
                  </a:lnTo>
                  <a:lnTo>
                    <a:pt x="1233508" y="13811"/>
                  </a:lnTo>
                  <a:lnTo>
                    <a:pt x="1288399" y="14348"/>
                  </a:lnTo>
                  <a:lnTo>
                    <a:pt x="1340273" y="15060"/>
                  </a:lnTo>
                  <a:lnTo>
                    <a:pt x="1389671" y="15835"/>
                  </a:lnTo>
                  <a:lnTo>
                    <a:pt x="1437132" y="16563"/>
                  </a:lnTo>
                  <a:lnTo>
                    <a:pt x="1483195" y="17132"/>
                  </a:lnTo>
                  <a:lnTo>
                    <a:pt x="1528402" y="17431"/>
                  </a:lnTo>
                  <a:lnTo>
                    <a:pt x="1573291" y="17349"/>
                  </a:lnTo>
                  <a:lnTo>
                    <a:pt x="1618403" y="16774"/>
                  </a:lnTo>
                  <a:lnTo>
                    <a:pt x="1664276" y="15597"/>
                  </a:lnTo>
                  <a:lnTo>
                    <a:pt x="1711451" y="13705"/>
                  </a:lnTo>
                  <a:lnTo>
                    <a:pt x="1760869" y="12017"/>
                  </a:lnTo>
                  <a:lnTo>
                    <a:pt x="1812021" y="11377"/>
                  </a:lnTo>
                  <a:lnTo>
                    <a:pt x="1864423" y="11562"/>
                  </a:lnTo>
                  <a:lnTo>
                    <a:pt x="1917587" y="12351"/>
                  </a:lnTo>
                  <a:lnTo>
                    <a:pt x="1971025" y="13520"/>
                  </a:lnTo>
                  <a:lnTo>
                    <a:pt x="2024252" y="14848"/>
                  </a:lnTo>
                  <a:lnTo>
                    <a:pt x="2076781" y="16113"/>
                  </a:lnTo>
                  <a:lnTo>
                    <a:pt x="2128124" y="17092"/>
                  </a:lnTo>
                  <a:lnTo>
                    <a:pt x="2177795" y="17563"/>
                  </a:lnTo>
                  <a:lnTo>
                    <a:pt x="2225308" y="17304"/>
                  </a:lnTo>
                  <a:lnTo>
                    <a:pt x="2270174" y="16092"/>
                  </a:lnTo>
                  <a:lnTo>
                    <a:pt x="2311908" y="13705"/>
                  </a:lnTo>
                  <a:lnTo>
                    <a:pt x="2357966" y="11060"/>
                  </a:lnTo>
                  <a:lnTo>
                    <a:pt x="2408099" y="9624"/>
                  </a:lnTo>
                  <a:lnTo>
                    <a:pt x="2461166" y="9171"/>
                  </a:lnTo>
                  <a:lnTo>
                    <a:pt x="2516025" y="9473"/>
                  </a:lnTo>
                  <a:lnTo>
                    <a:pt x="2571537" y="10305"/>
                  </a:lnTo>
                  <a:lnTo>
                    <a:pt x="2626561" y="11438"/>
                  </a:lnTo>
                  <a:lnTo>
                    <a:pt x="2679957" y="12647"/>
                  </a:lnTo>
                  <a:lnTo>
                    <a:pt x="2730585" y="13705"/>
                  </a:lnTo>
                  <a:lnTo>
                    <a:pt x="2777303" y="14385"/>
                  </a:lnTo>
                  <a:lnTo>
                    <a:pt x="2818972" y="14461"/>
                  </a:lnTo>
                  <a:lnTo>
                    <a:pt x="2854451" y="13705"/>
                  </a:lnTo>
                  <a:lnTo>
                    <a:pt x="2852927" y="21325"/>
                  </a:lnTo>
                  <a:lnTo>
                    <a:pt x="2852927" y="24373"/>
                  </a:lnTo>
                  <a:lnTo>
                    <a:pt x="2854451" y="28945"/>
                  </a:lnTo>
                  <a:lnTo>
                    <a:pt x="2813837" y="29731"/>
                  </a:lnTo>
                  <a:lnTo>
                    <a:pt x="2766137" y="29898"/>
                  </a:lnTo>
                  <a:lnTo>
                    <a:pt x="2712839" y="29588"/>
                  </a:lnTo>
                  <a:lnTo>
                    <a:pt x="2655428" y="28945"/>
                  </a:lnTo>
                  <a:lnTo>
                    <a:pt x="2595394" y="28112"/>
                  </a:lnTo>
                  <a:lnTo>
                    <a:pt x="2534221" y="27231"/>
                  </a:lnTo>
                  <a:lnTo>
                    <a:pt x="2473398" y="26445"/>
                  </a:lnTo>
                  <a:lnTo>
                    <a:pt x="2414411" y="25897"/>
                  </a:lnTo>
                  <a:lnTo>
                    <a:pt x="2358747" y="25731"/>
                  </a:lnTo>
                  <a:lnTo>
                    <a:pt x="2307893" y="26088"/>
                  </a:lnTo>
                  <a:lnTo>
                    <a:pt x="2263336" y="27112"/>
                  </a:lnTo>
                  <a:lnTo>
                    <a:pt x="2226563" y="28945"/>
                  </a:lnTo>
                  <a:lnTo>
                    <a:pt x="2191944" y="30750"/>
                  </a:lnTo>
                  <a:lnTo>
                    <a:pt x="2153701" y="31062"/>
                  </a:lnTo>
                  <a:lnTo>
                    <a:pt x="2111954" y="30231"/>
                  </a:lnTo>
                  <a:lnTo>
                    <a:pt x="2066826" y="28607"/>
                  </a:lnTo>
                  <a:lnTo>
                    <a:pt x="2018438" y="26537"/>
                  </a:lnTo>
                  <a:lnTo>
                    <a:pt x="1966912" y="24373"/>
                  </a:lnTo>
                  <a:lnTo>
                    <a:pt x="1912370" y="22463"/>
                  </a:lnTo>
                  <a:lnTo>
                    <a:pt x="1854933" y="21156"/>
                  </a:lnTo>
                  <a:lnTo>
                    <a:pt x="1794724" y="20801"/>
                  </a:lnTo>
                  <a:lnTo>
                    <a:pt x="1731863" y="21749"/>
                  </a:lnTo>
                  <a:lnTo>
                    <a:pt x="1666473" y="24347"/>
                  </a:lnTo>
                  <a:lnTo>
                    <a:pt x="1598675" y="28945"/>
                  </a:lnTo>
                  <a:lnTo>
                    <a:pt x="1528996" y="34510"/>
                  </a:lnTo>
                  <a:lnTo>
                    <a:pt x="1469045" y="38096"/>
                  </a:lnTo>
                  <a:lnTo>
                    <a:pt x="1416761" y="39992"/>
                  </a:lnTo>
                  <a:lnTo>
                    <a:pt x="1370082" y="40487"/>
                  </a:lnTo>
                  <a:lnTo>
                    <a:pt x="1326949" y="39869"/>
                  </a:lnTo>
                  <a:lnTo>
                    <a:pt x="1285299" y="38426"/>
                  </a:lnTo>
                  <a:lnTo>
                    <a:pt x="1243073" y="36447"/>
                  </a:lnTo>
                  <a:lnTo>
                    <a:pt x="1198208" y="34221"/>
                  </a:lnTo>
                  <a:lnTo>
                    <a:pt x="1148644" y="32037"/>
                  </a:lnTo>
                  <a:lnTo>
                    <a:pt x="1092320" y="30182"/>
                  </a:lnTo>
                  <a:lnTo>
                    <a:pt x="1027175" y="28945"/>
                  </a:lnTo>
                  <a:lnTo>
                    <a:pt x="988163" y="28869"/>
                  </a:lnTo>
                  <a:lnTo>
                    <a:pt x="948749" y="29069"/>
                  </a:lnTo>
                  <a:lnTo>
                    <a:pt x="908784" y="29499"/>
                  </a:lnTo>
                  <a:lnTo>
                    <a:pt x="868119" y="30116"/>
                  </a:lnTo>
                  <a:lnTo>
                    <a:pt x="826603" y="30874"/>
                  </a:lnTo>
                  <a:lnTo>
                    <a:pt x="784087" y="31730"/>
                  </a:lnTo>
                  <a:lnTo>
                    <a:pt x="740421" y="32638"/>
                  </a:lnTo>
                  <a:lnTo>
                    <a:pt x="695456" y="33554"/>
                  </a:lnTo>
                  <a:lnTo>
                    <a:pt x="649041" y="34433"/>
                  </a:lnTo>
                  <a:lnTo>
                    <a:pt x="601027" y="35232"/>
                  </a:lnTo>
                  <a:lnTo>
                    <a:pt x="551264" y="35904"/>
                  </a:lnTo>
                  <a:lnTo>
                    <a:pt x="499603" y="36407"/>
                  </a:lnTo>
                  <a:lnTo>
                    <a:pt x="445894" y="36694"/>
                  </a:lnTo>
                  <a:lnTo>
                    <a:pt x="389987" y="36722"/>
                  </a:lnTo>
                  <a:lnTo>
                    <a:pt x="331731" y="36446"/>
                  </a:lnTo>
                  <a:lnTo>
                    <a:pt x="270979" y="35821"/>
                  </a:lnTo>
                  <a:lnTo>
                    <a:pt x="207579" y="34804"/>
                  </a:lnTo>
                  <a:lnTo>
                    <a:pt x="141383" y="33348"/>
                  </a:lnTo>
                  <a:lnTo>
                    <a:pt x="72239" y="31410"/>
                  </a:lnTo>
                  <a:lnTo>
                    <a:pt x="0" y="28945"/>
                  </a:lnTo>
                  <a:lnTo>
                    <a:pt x="0" y="24373"/>
                  </a:lnTo>
                  <a:lnTo>
                    <a:pt x="0" y="19801"/>
                  </a:lnTo>
                  <a:lnTo>
                    <a:pt x="0" y="13705"/>
                  </a:lnTo>
                </a:path>
              </a:pathLst>
            </a:custGeom>
            <a:ln w="33528">
              <a:solidFill>
                <a:srgbClr val="ED7C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22752" y="2951736"/>
            <a:ext cx="2966720" cy="88836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212725" indent="-200025">
              <a:lnSpc>
                <a:spcPct val="100000"/>
              </a:lnSpc>
              <a:spcBef>
                <a:spcPts val="1210"/>
              </a:spcBef>
              <a:buFont typeface="Arial"/>
              <a:buChar char="•"/>
              <a:tabLst>
                <a:tab pos="212725" algn="l"/>
              </a:tabLst>
            </a:pPr>
            <a:r>
              <a:rPr sz="1900" spc="-155" dirty="0">
                <a:latin typeface="Verdana"/>
                <a:cs typeface="Verdana"/>
              </a:rPr>
              <a:t>2</a:t>
            </a:r>
            <a:r>
              <a:rPr sz="1900" spc="-125" dirty="0">
                <a:latin typeface="Verdana"/>
                <a:cs typeface="Verdana"/>
              </a:rPr>
              <a:t> </a:t>
            </a:r>
            <a:r>
              <a:rPr sz="1900" spc="-45" dirty="0">
                <a:latin typeface="Verdana"/>
                <a:cs typeface="Verdana"/>
              </a:rPr>
              <a:t>keer</a:t>
            </a:r>
            <a:r>
              <a:rPr sz="1900" spc="-155" dirty="0">
                <a:latin typeface="Verdana"/>
                <a:cs typeface="Verdana"/>
              </a:rPr>
              <a:t> </a:t>
            </a:r>
            <a:r>
              <a:rPr sz="1900" spc="-10" dirty="0">
                <a:latin typeface="Verdana"/>
                <a:cs typeface="Verdana"/>
              </a:rPr>
              <a:t>proberen</a:t>
            </a:r>
            <a:endParaRPr sz="1900">
              <a:latin typeface="Verdana"/>
              <a:cs typeface="Verdana"/>
            </a:endParaRPr>
          </a:p>
          <a:p>
            <a:pPr marL="212725" indent="-200025">
              <a:lnSpc>
                <a:spcPct val="100000"/>
              </a:lnSpc>
              <a:spcBef>
                <a:spcPts val="1115"/>
              </a:spcBef>
              <a:buClr>
                <a:srgbClr val="000000"/>
              </a:buClr>
              <a:buFont typeface="Arial"/>
              <a:buChar char="•"/>
              <a:tabLst>
                <a:tab pos="212725" algn="l"/>
              </a:tabLst>
            </a:pPr>
            <a:r>
              <a:rPr sz="1900" u="sng" spc="-6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Verdana"/>
                <a:cs typeface="Verdana"/>
              </a:rPr>
              <a:t>https://bergrakkers.be/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0576" y="1330451"/>
            <a:ext cx="4747259" cy="42887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258</Words>
  <Application>Microsoft Office PowerPoint</Application>
  <PresentationFormat>Aangepast</PresentationFormat>
  <Paragraphs>62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Tahoma</vt:lpstr>
      <vt:lpstr>Verdana</vt:lpstr>
      <vt:lpstr>Office Theme</vt:lpstr>
      <vt:lpstr>Infomoment kapoenen</vt:lpstr>
      <vt:lpstr>PowerPoint-presentatie</vt:lpstr>
      <vt:lpstr>Scouts Bergrakkers</vt:lpstr>
      <vt:lpstr>Vergaderingen</vt:lpstr>
      <vt:lpstr>Uniform</vt:lpstr>
      <vt:lpstr>Rakkersblad</vt:lpstr>
      <vt:lpstr>PowerPoint-presentatie</vt:lpstr>
      <vt:lpstr>PowerPoint-presentatie</vt:lpstr>
      <vt:lpstr>(her)Inschrijven</vt:lpstr>
      <vt:lpstr>(her)Inschrijven</vt:lpstr>
      <vt:lpstr>(her)Inschrijven</vt:lpstr>
      <vt:lpstr>Sociale Media</vt:lpstr>
      <vt:lpstr>Communicatie</vt:lpstr>
      <vt:lpstr>Nog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Infomoment_kapoenen</dc:title>
  <dc:creator>DJRONNY</dc:creator>
  <cp:lastModifiedBy>Jarne Reniers</cp:lastModifiedBy>
  <cp:revision>1</cp:revision>
  <dcterms:created xsi:type="dcterms:W3CDTF">2024-09-24T12:21:20Z</dcterms:created>
  <dcterms:modified xsi:type="dcterms:W3CDTF">2024-09-29T19:07:09Z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2023-10-08T00:00:00Z</vt:filetime>
  </property>
  <property fmtid="{D5CDD505-2E9C-101B-9397-08002B2CF9AE}" pid="3" name="LastSaved">
    <vt:filetime>2024-09-24T00:00:00Z</vt:filetime>
  </property>
  <property fmtid="{D5CDD505-2E9C-101B-9397-08002B2CF9AE}" pid="4" name="Producer">
    <vt:lpwstr>Microsoft: Print To PDF</vt:lpwstr>
  </property>
</Properties>
</file>